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sldIdLst>
    <p:sldId id="270" r:id="rId2"/>
    <p:sldId id="271" r:id="rId3"/>
    <p:sldId id="261" r:id="rId4"/>
    <p:sldId id="262" r:id="rId5"/>
    <p:sldId id="263" r:id="rId6"/>
    <p:sldId id="256" r:id="rId7"/>
    <p:sldId id="258" r:id="rId8"/>
    <p:sldId id="259" r:id="rId9"/>
    <p:sldId id="260" r:id="rId10"/>
    <p:sldId id="264" r:id="rId11"/>
    <p:sldId id="257" r:id="rId12"/>
    <p:sldId id="278" r:id="rId13"/>
    <p:sldId id="279" r:id="rId14"/>
    <p:sldId id="284" r:id="rId15"/>
    <p:sldId id="285" r:id="rId16"/>
    <p:sldId id="286" r:id="rId17"/>
    <p:sldId id="265" r:id="rId18"/>
    <p:sldId id="266" r:id="rId19"/>
    <p:sldId id="267" r:id="rId20"/>
    <p:sldId id="268" r:id="rId21"/>
    <p:sldId id="269" r:id="rId22"/>
    <p:sldId id="274" r:id="rId23"/>
    <p:sldId id="275" r:id="rId24"/>
    <p:sldId id="276" r:id="rId25"/>
    <p:sldId id="277" r:id="rId26"/>
    <p:sldId id="28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74" d="100"/>
          <a:sy n="74" d="100"/>
        </p:scale>
        <p:origin x="5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E03A86-F97A-4D67-AC50-C83B0044EB6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7125E64-45C8-4422-A71F-D58DB217E942}">
      <dgm:prSet/>
      <dgm:spPr/>
      <dgm:t>
        <a:bodyPr/>
        <a:lstStyle/>
        <a:p>
          <a:r>
            <a:rPr lang="en-US"/>
            <a:t>All health appointment are stored in the database in a queue data structure</a:t>
          </a:r>
        </a:p>
      </dgm:t>
    </dgm:pt>
    <dgm:pt modelId="{F6099EFE-C299-43BE-8D5D-8B43D063D3D3}" type="parTrans" cxnId="{1BE6D4E4-CD9C-4C20-8979-72CF72E4D43A}">
      <dgm:prSet/>
      <dgm:spPr/>
      <dgm:t>
        <a:bodyPr/>
        <a:lstStyle/>
        <a:p>
          <a:endParaRPr lang="en-US"/>
        </a:p>
      </dgm:t>
    </dgm:pt>
    <dgm:pt modelId="{337F74DE-88FE-4153-BBFC-1B324870C335}" type="sibTrans" cxnId="{1BE6D4E4-CD9C-4C20-8979-72CF72E4D43A}">
      <dgm:prSet/>
      <dgm:spPr/>
      <dgm:t>
        <a:bodyPr/>
        <a:lstStyle/>
        <a:p>
          <a:endParaRPr lang="en-US"/>
        </a:p>
      </dgm:t>
    </dgm:pt>
    <dgm:pt modelId="{FE59F7B0-4EC5-43DA-8CDC-59DF45F086B4}">
      <dgm:prSet/>
      <dgm:spPr/>
      <dgm:t>
        <a:bodyPr/>
        <a:lstStyle/>
        <a:p>
          <a:r>
            <a:rPr lang="en-US"/>
            <a:t>Doctor takes it from the queue and examines patients</a:t>
          </a:r>
        </a:p>
      </dgm:t>
    </dgm:pt>
    <dgm:pt modelId="{8422A955-1AF4-47AC-B78D-8DF77373B87A}" type="parTrans" cxnId="{37E33432-6044-49D3-AF1F-071A88F97D71}">
      <dgm:prSet/>
      <dgm:spPr/>
      <dgm:t>
        <a:bodyPr/>
        <a:lstStyle/>
        <a:p>
          <a:endParaRPr lang="en-US"/>
        </a:p>
      </dgm:t>
    </dgm:pt>
    <dgm:pt modelId="{5C543E9D-269D-4E9C-A745-81B2DCAD3F0C}" type="sibTrans" cxnId="{37E33432-6044-49D3-AF1F-071A88F97D71}">
      <dgm:prSet/>
      <dgm:spPr/>
      <dgm:t>
        <a:bodyPr/>
        <a:lstStyle/>
        <a:p>
          <a:endParaRPr lang="en-US"/>
        </a:p>
      </dgm:t>
    </dgm:pt>
    <dgm:pt modelId="{15A6FF9D-D4B3-47E8-834E-DD6F86921EFF}">
      <dgm:prSet/>
      <dgm:spPr/>
      <dgm:t>
        <a:bodyPr/>
        <a:lstStyle/>
        <a:p>
          <a:r>
            <a:rPr lang="en-US"/>
            <a:t>This way first person to get an appointment is the first one to enter it</a:t>
          </a:r>
        </a:p>
      </dgm:t>
    </dgm:pt>
    <dgm:pt modelId="{921F80C6-B287-40BC-875D-A4B013E27C60}" type="parTrans" cxnId="{089D478A-91CF-4139-B1BD-F9578CAE8630}">
      <dgm:prSet/>
      <dgm:spPr/>
      <dgm:t>
        <a:bodyPr/>
        <a:lstStyle/>
        <a:p>
          <a:endParaRPr lang="en-US"/>
        </a:p>
      </dgm:t>
    </dgm:pt>
    <dgm:pt modelId="{33F9FFF9-D1CF-4A72-918A-3EE9438ECAA3}" type="sibTrans" cxnId="{089D478A-91CF-4139-B1BD-F9578CAE8630}">
      <dgm:prSet/>
      <dgm:spPr/>
      <dgm:t>
        <a:bodyPr/>
        <a:lstStyle/>
        <a:p>
          <a:endParaRPr lang="en-US"/>
        </a:p>
      </dgm:t>
    </dgm:pt>
    <dgm:pt modelId="{EB14F391-850F-4DCE-A38C-EC088D615D9D}" type="pres">
      <dgm:prSet presAssocID="{A1E03A86-F97A-4D67-AC50-C83B0044EB64}" presName="root" presStyleCnt="0">
        <dgm:presLayoutVars>
          <dgm:dir/>
          <dgm:resizeHandles val="exact"/>
        </dgm:presLayoutVars>
      </dgm:prSet>
      <dgm:spPr/>
    </dgm:pt>
    <dgm:pt modelId="{1BC30D9D-256B-4744-95F9-EC1C098D2A5F}" type="pres">
      <dgm:prSet presAssocID="{37125E64-45C8-4422-A71F-D58DB217E942}" presName="compNode" presStyleCnt="0"/>
      <dgm:spPr/>
    </dgm:pt>
    <dgm:pt modelId="{F94DABB1-8B24-48FB-A6AE-009E908E026B}" type="pres">
      <dgm:prSet presAssocID="{37125E64-45C8-4422-A71F-D58DB217E942}" presName="bgRect" presStyleLbl="bgShp" presStyleIdx="0" presStyleCnt="3"/>
      <dgm:spPr/>
    </dgm:pt>
    <dgm:pt modelId="{21A18018-9ADB-40DE-BE37-BE65F02B43ED}" type="pres">
      <dgm:prSet presAssocID="{37125E64-45C8-4422-A71F-D58DB217E94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023C6E5-A3E5-4502-A7F5-2863F3B97B0F}" type="pres">
      <dgm:prSet presAssocID="{37125E64-45C8-4422-A71F-D58DB217E942}" presName="spaceRect" presStyleCnt="0"/>
      <dgm:spPr/>
    </dgm:pt>
    <dgm:pt modelId="{BE88C934-27E4-4010-89CC-DC53BCCE70C3}" type="pres">
      <dgm:prSet presAssocID="{37125E64-45C8-4422-A71F-D58DB217E942}" presName="parTx" presStyleLbl="revTx" presStyleIdx="0" presStyleCnt="3">
        <dgm:presLayoutVars>
          <dgm:chMax val="0"/>
          <dgm:chPref val="0"/>
        </dgm:presLayoutVars>
      </dgm:prSet>
      <dgm:spPr/>
    </dgm:pt>
    <dgm:pt modelId="{4E1C2B7A-98B5-476D-BFBA-AA84184EE1CF}" type="pres">
      <dgm:prSet presAssocID="{337F74DE-88FE-4153-BBFC-1B324870C335}" presName="sibTrans" presStyleCnt="0"/>
      <dgm:spPr/>
    </dgm:pt>
    <dgm:pt modelId="{9EF5FFDC-A0E6-4FB3-9A6B-D0DE442BCD45}" type="pres">
      <dgm:prSet presAssocID="{FE59F7B0-4EC5-43DA-8CDC-59DF45F086B4}" presName="compNode" presStyleCnt="0"/>
      <dgm:spPr/>
    </dgm:pt>
    <dgm:pt modelId="{33C6E636-5624-4929-8EBF-E384DBE5244D}" type="pres">
      <dgm:prSet presAssocID="{FE59F7B0-4EC5-43DA-8CDC-59DF45F086B4}" presName="bgRect" presStyleLbl="bgShp" presStyleIdx="1" presStyleCnt="3"/>
      <dgm:spPr/>
    </dgm:pt>
    <dgm:pt modelId="{E5A0E8A1-7059-44D0-B363-28773AAC18A8}" type="pres">
      <dgm:prSet presAssocID="{FE59F7B0-4EC5-43DA-8CDC-59DF45F086B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thoscope"/>
        </a:ext>
      </dgm:extLst>
    </dgm:pt>
    <dgm:pt modelId="{EF0560BF-6D14-4AB1-8667-A6974D043430}" type="pres">
      <dgm:prSet presAssocID="{FE59F7B0-4EC5-43DA-8CDC-59DF45F086B4}" presName="spaceRect" presStyleCnt="0"/>
      <dgm:spPr/>
    </dgm:pt>
    <dgm:pt modelId="{72EDD6FC-BDA2-49BC-9CB6-6FC0A3DE6B46}" type="pres">
      <dgm:prSet presAssocID="{FE59F7B0-4EC5-43DA-8CDC-59DF45F086B4}" presName="parTx" presStyleLbl="revTx" presStyleIdx="1" presStyleCnt="3">
        <dgm:presLayoutVars>
          <dgm:chMax val="0"/>
          <dgm:chPref val="0"/>
        </dgm:presLayoutVars>
      </dgm:prSet>
      <dgm:spPr/>
    </dgm:pt>
    <dgm:pt modelId="{76C6E7F5-17FE-431A-8F5D-0FA7012AE642}" type="pres">
      <dgm:prSet presAssocID="{5C543E9D-269D-4E9C-A745-81B2DCAD3F0C}" presName="sibTrans" presStyleCnt="0"/>
      <dgm:spPr/>
    </dgm:pt>
    <dgm:pt modelId="{2DBB1FFA-8F6F-4E8E-9004-B0BEC0251566}" type="pres">
      <dgm:prSet presAssocID="{15A6FF9D-D4B3-47E8-834E-DD6F86921EFF}" presName="compNode" presStyleCnt="0"/>
      <dgm:spPr/>
    </dgm:pt>
    <dgm:pt modelId="{2C1292D6-79F4-42C6-8EB8-73AD76BEB317}" type="pres">
      <dgm:prSet presAssocID="{15A6FF9D-D4B3-47E8-834E-DD6F86921EFF}" presName="bgRect" presStyleLbl="bgShp" presStyleIdx="2" presStyleCnt="3"/>
      <dgm:spPr/>
    </dgm:pt>
    <dgm:pt modelId="{3DEC9421-4AAC-4754-AD9B-451027C99919}" type="pres">
      <dgm:prSet presAssocID="{15A6FF9D-D4B3-47E8-834E-DD6F86921EF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F1BA11BE-1056-490C-B724-510E44D4EECA}" type="pres">
      <dgm:prSet presAssocID="{15A6FF9D-D4B3-47E8-834E-DD6F86921EFF}" presName="spaceRect" presStyleCnt="0"/>
      <dgm:spPr/>
    </dgm:pt>
    <dgm:pt modelId="{1AC52823-E1FA-4711-A718-02A5BC85EFF0}" type="pres">
      <dgm:prSet presAssocID="{15A6FF9D-D4B3-47E8-834E-DD6F86921EFF}" presName="parTx" presStyleLbl="revTx" presStyleIdx="2" presStyleCnt="3">
        <dgm:presLayoutVars>
          <dgm:chMax val="0"/>
          <dgm:chPref val="0"/>
        </dgm:presLayoutVars>
      </dgm:prSet>
      <dgm:spPr/>
    </dgm:pt>
  </dgm:ptLst>
  <dgm:cxnLst>
    <dgm:cxn modelId="{D9EF9203-C39A-49E9-AA1F-8F2EC746F51C}" type="presOf" srcId="{37125E64-45C8-4422-A71F-D58DB217E942}" destId="{BE88C934-27E4-4010-89CC-DC53BCCE70C3}" srcOrd="0" destOrd="0" presId="urn:microsoft.com/office/officeart/2018/2/layout/IconVerticalSolidList"/>
    <dgm:cxn modelId="{ED76DB1C-7BD7-4F2F-AB07-5640284860AA}" type="presOf" srcId="{FE59F7B0-4EC5-43DA-8CDC-59DF45F086B4}" destId="{72EDD6FC-BDA2-49BC-9CB6-6FC0A3DE6B46}" srcOrd="0" destOrd="0" presId="urn:microsoft.com/office/officeart/2018/2/layout/IconVerticalSolidList"/>
    <dgm:cxn modelId="{37E33432-6044-49D3-AF1F-071A88F97D71}" srcId="{A1E03A86-F97A-4D67-AC50-C83B0044EB64}" destId="{FE59F7B0-4EC5-43DA-8CDC-59DF45F086B4}" srcOrd="1" destOrd="0" parTransId="{8422A955-1AF4-47AC-B78D-8DF77373B87A}" sibTransId="{5C543E9D-269D-4E9C-A745-81B2DCAD3F0C}"/>
    <dgm:cxn modelId="{089D478A-91CF-4139-B1BD-F9578CAE8630}" srcId="{A1E03A86-F97A-4D67-AC50-C83B0044EB64}" destId="{15A6FF9D-D4B3-47E8-834E-DD6F86921EFF}" srcOrd="2" destOrd="0" parTransId="{921F80C6-B287-40BC-875D-A4B013E27C60}" sibTransId="{33F9FFF9-D1CF-4A72-918A-3EE9438ECAA3}"/>
    <dgm:cxn modelId="{071B1FC3-441A-447B-AFB9-FC83D9ACE505}" type="presOf" srcId="{15A6FF9D-D4B3-47E8-834E-DD6F86921EFF}" destId="{1AC52823-E1FA-4711-A718-02A5BC85EFF0}" srcOrd="0" destOrd="0" presId="urn:microsoft.com/office/officeart/2018/2/layout/IconVerticalSolidList"/>
    <dgm:cxn modelId="{1BE6D4E4-CD9C-4C20-8979-72CF72E4D43A}" srcId="{A1E03A86-F97A-4D67-AC50-C83B0044EB64}" destId="{37125E64-45C8-4422-A71F-D58DB217E942}" srcOrd="0" destOrd="0" parTransId="{F6099EFE-C299-43BE-8D5D-8B43D063D3D3}" sibTransId="{337F74DE-88FE-4153-BBFC-1B324870C335}"/>
    <dgm:cxn modelId="{7E6BCDF8-B746-457A-AAAC-EB516086893B}" type="presOf" srcId="{A1E03A86-F97A-4D67-AC50-C83B0044EB64}" destId="{EB14F391-850F-4DCE-A38C-EC088D615D9D}" srcOrd="0" destOrd="0" presId="urn:microsoft.com/office/officeart/2018/2/layout/IconVerticalSolidList"/>
    <dgm:cxn modelId="{D70949E4-CE2B-4FB4-9142-3369E6EF8CDA}" type="presParOf" srcId="{EB14F391-850F-4DCE-A38C-EC088D615D9D}" destId="{1BC30D9D-256B-4744-95F9-EC1C098D2A5F}" srcOrd="0" destOrd="0" presId="urn:microsoft.com/office/officeart/2018/2/layout/IconVerticalSolidList"/>
    <dgm:cxn modelId="{1C627FAE-E063-49BC-A75F-E18372DADACB}" type="presParOf" srcId="{1BC30D9D-256B-4744-95F9-EC1C098D2A5F}" destId="{F94DABB1-8B24-48FB-A6AE-009E908E026B}" srcOrd="0" destOrd="0" presId="urn:microsoft.com/office/officeart/2018/2/layout/IconVerticalSolidList"/>
    <dgm:cxn modelId="{1BF0BD59-1A2B-4DC3-A971-19476ABC29C0}" type="presParOf" srcId="{1BC30D9D-256B-4744-95F9-EC1C098D2A5F}" destId="{21A18018-9ADB-40DE-BE37-BE65F02B43ED}" srcOrd="1" destOrd="0" presId="urn:microsoft.com/office/officeart/2018/2/layout/IconVerticalSolidList"/>
    <dgm:cxn modelId="{814F977D-7CB1-48CB-A32D-FF8E95397021}" type="presParOf" srcId="{1BC30D9D-256B-4744-95F9-EC1C098D2A5F}" destId="{2023C6E5-A3E5-4502-A7F5-2863F3B97B0F}" srcOrd="2" destOrd="0" presId="urn:microsoft.com/office/officeart/2018/2/layout/IconVerticalSolidList"/>
    <dgm:cxn modelId="{8088B587-7E26-4D46-B2C2-E68196618469}" type="presParOf" srcId="{1BC30D9D-256B-4744-95F9-EC1C098D2A5F}" destId="{BE88C934-27E4-4010-89CC-DC53BCCE70C3}" srcOrd="3" destOrd="0" presId="urn:microsoft.com/office/officeart/2018/2/layout/IconVerticalSolidList"/>
    <dgm:cxn modelId="{89E642A2-7CEC-4742-A5C2-BC8EDE77A845}" type="presParOf" srcId="{EB14F391-850F-4DCE-A38C-EC088D615D9D}" destId="{4E1C2B7A-98B5-476D-BFBA-AA84184EE1CF}" srcOrd="1" destOrd="0" presId="urn:microsoft.com/office/officeart/2018/2/layout/IconVerticalSolidList"/>
    <dgm:cxn modelId="{FC410699-AA2A-459E-9A8A-231F310E36AE}" type="presParOf" srcId="{EB14F391-850F-4DCE-A38C-EC088D615D9D}" destId="{9EF5FFDC-A0E6-4FB3-9A6B-D0DE442BCD45}" srcOrd="2" destOrd="0" presId="urn:microsoft.com/office/officeart/2018/2/layout/IconVerticalSolidList"/>
    <dgm:cxn modelId="{B5FB46B7-D24F-4982-8F59-C900E0E5B7BE}" type="presParOf" srcId="{9EF5FFDC-A0E6-4FB3-9A6B-D0DE442BCD45}" destId="{33C6E636-5624-4929-8EBF-E384DBE5244D}" srcOrd="0" destOrd="0" presId="urn:microsoft.com/office/officeart/2018/2/layout/IconVerticalSolidList"/>
    <dgm:cxn modelId="{C6D917B2-3421-450F-A8AF-BDEFD44FEAFB}" type="presParOf" srcId="{9EF5FFDC-A0E6-4FB3-9A6B-D0DE442BCD45}" destId="{E5A0E8A1-7059-44D0-B363-28773AAC18A8}" srcOrd="1" destOrd="0" presId="urn:microsoft.com/office/officeart/2018/2/layout/IconVerticalSolidList"/>
    <dgm:cxn modelId="{3451542C-F764-4BA1-AA4D-5E306D45B33A}" type="presParOf" srcId="{9EF5FFDC-A0E6-4FB3-9A6B-D0DE442BCD45}" destId="{EF0560BF-6D14-4AB1-8667-A6974D043430}" srcOrd="2" destOrd="0" presId="urn:microsoft.com/office/officeart/2018/2/layout/IconVerticalSolidList"/>
    <dgm:cxn modelId="{346ACD67-9618-4D05-839A-AAFCA3FCA51D}" type="presParOf" srcId="{9EF5FFDC-A0E6-4FB3-9A6B-D0DE442BCD45}" destId="{72EDD6FC-BDA2-49BC-9CB6-6FC0A3DE6B46}" srcOrd="3" destOrd="0" presId="urn:microsoft.com/office/officeart/2018/2/layout/IconVerticalSolidList"/>
    <dgm:cxn modelId="{1C13F492-C823-4185-93CA-242C0CFBA2C4}" type="presParOf" srcId="{EB14F391-850F-4DCE-A38C-EC088D615D9D}" destId="{76C6E7F5-17FE-431A-8F5D-0FA7012AE642}" srcOrd="3" destOrd="0" presId="urn:microsoft.com/office/officeart/2018/2/layout/IconVerticalSolidList"/>
    <dgm:cxn modelId="{6EC6CD1A-F6EE-4EE0-9829-3301BAECB1C9}" type="presParOf" srcId="{EB14F391-850F-4DCE-A38C-EC088D615D9D}" destId="{2DBB1FFA-8F6F-4E8E-9004-B0BEC0251566}" srcOrd="4" destOrd="0" presId="urn:microsoft.com/office/officeart/2018/2/layout/IconVerticalSolidList"/>
    <dgm:cxn modelId="{DFA46C1C-5F93-43F2-8734-E3B466BE9725}" type="presParOf" srcId="{2DBB1FFA-8F6F-4E8E-9004-B0BEC0251566}" destId="{2C1292D6-79F4-42C6-8EB8-73AD76BEB317}" srcOrd="0" destOrd="0" presId="urn:microsoft.com/office/officeart/2018/2/layout/IconVerticalSolidList"/>
    <dgm:cxn modelId="{DEDF0D2B-9AC8-4957-8E7F-88D5DE444717}" type="presParOf" srcId="{2DBB1FFA-8F6F-4E8E-9004-B0BEC0251566}" destId="{3DEC9421-4AAC-4754-AD9B-451027C99919}" srcOrd="1" destOrd="0" presId="urn:microsoft.com/office/officeart/2018/2/layout/IconVerticalSolidList"/>
    <dgm:cxn modelId="{9D845396-E36E-4AE1-ADD4-1BB33F5D0EE4}" type="presParOf" srcId="{2DBB1FFA-8F6F-4E8E-9004-B0BEC0251566}" destId="{F1BA11BE-1056-490C-B724-510E44D4EECA}" srcOrd="2" destOrd="0" presId="urn:microsoft.com/office/officeart/2018/2/layout/IconVerticalSolidList"/>
    <dgm:cxn modelId="{261D80C6-ECE4-4071-8E1F-08CA4537B7FE}" type="presParOf" srcId="{2DBB1FFA-8F6F-4E8E-9004-B0BEC0251566}" destId="{1AC52823-E1FA-4711-A718-02A5BC85EFF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4DABB1-8B24-48FB-A6AE-009E908E026B}">
      <dsp:nvSpPr>
        <dsp:cNvPr id="0" name=""/>
        <dsp:cNvSpPr/>
      </dsp:nvSpPr>
      <dsp:spPr>
        <a:xfrm>
          <a:off x="0" y="616"/>
          <a:ext cx="6910387" cy="1442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A18018-9ADB-40DE-BE37-BE65F02B43ED}">
      <dsp:nvSpPr>
        <dsp:cNvPr id="0" name=""/>
        <dsp:cNvSpPr/>
      </dsp:nvSpPr>
      <dsp:spPr>
        <a:xfrm>
          <a:off x="436480" y="325271"/>
          <a:ext cx="793601" cy="793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E88C934-27E4-4010-89CC-DC53BCCE70C3}">
      <dsp:nvSpPr>
        <dsp:cNvPr id="0" name=""/>
        <dsp:cNvSpPr/>
      </dsp:nvSpPr>
      <dsp:spPr>
        <a:xfrm>
          <a:off x="1666563" y="616"/>
          <a:ext cx="5243823" cy="1442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08" tIns="152708" rIns="152708" bIns="152708" numCol="1" spcCol="1270" anchor="ctr" anchorCtr="0">
          <a:noAutofit/>
        </a:bodyPr>
        <a:lstStyle/>
        <a:p>
          <a:pPr marL="0" lvl="0" indent="0" algn="l" defTabSz="1111250">
            <a:lnSpc>
              <a:spcPct val="90000"/>
            </a:lnSpc>
            <a:spcBef>
              <a:spcPct val="0"/>
            </a:spcBef>
            <a:spcAft>
              <a:spcPct val="35000"/>
            </a:spcAft>
            <a:buNone/>
          </a:pPr>
          <a:r>
            <a:rPr lang="en-US" sz="2500" kern="1200"/>
            <a:t>All health appointment are stored in the database in a queue data structure</a:t>
          </a:r>
        </a:p>
      </dsp:txBody>
      <dsp:txXfrm>
        <a:off x="1666563" y="616"/>
        <a:ext cx="5243823" cy="1442911"/>
      </dsp:txXfrm>
    </dsp:sp>
    <dsp:sp modelId="{33C6E636-5624-4929-8EBF-E384DBE5244D}">
      <dsp:nvSpPr>
        <dsp:cNvPr id="0" name=""/>
        <dsp:cNvSpPr/>
      </dsp:nvSpPr>
      <dsp:spPr>
        <a:xfrm>
          <a:off x="0" y="1804256"/>
          <a:ext cx="6910387" cy="1442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A0E8A1-7059-44D0-B363-28773AAC18A8}">
      <dsp:nvSpPr>
        <dsp:cNvPr id="0" name=""/>
        <dsp:cNvSpPr/>
      </dsp:nvSpPr>
      <dsp:spPr>
        <a:xfrm>
          <a:off x="436480" y="2128911"/>
          <a:ext cx="793601" cy="793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2EDD6FC-BDA2-49BC-9CB6-6FC0A3DE6B46}">
      <dsp:nvSpPr>
        <dsp:cNvPr id="0" name=""/>
        <dsp:cNvSpPr/>
      </dsp:nvSpPr>
      <dsp:spPr>
        <a:xfrm>
          <a:off x="1666563" y="1804256"/>
          <a:ext cx="5243823" cy="1442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08" tIns="152708" rIns="152708" bIns="152708" numCol="1" spcCol="1270" anchor="ctr" anchorCtr="0">
          <a:noAutofit/>
        </a:bodyPr>
        <a:lstStyle/>
        <a:p>
          <a:pPr marL="0" lvl="0" indent="0" algn="l" defTabSz="1111250">
            <a:lnSpc>
              <a:spcPct val="90000"/>
            </a:lnSpc>
            <a:spcBef>
              <a:spcPct val="0"/>
            </a:spcBef>
            <a:spcAft>
              <a:spcPct val="35000"/>
            </a:spcAft>
            <a:buNone/>
          </a:pPr>
          <a:r>
            <a:rPr lang="en-US" sz="2500" kern="1200"/>
            <a:t>Doctor takes it from the queue and examines patients</a:t>
          </a:r>
        </a:p>
      </dsp:txBody>
      <dsp:txXfrm>
        <a:off x="1666563" y="1804256"/>
        <a:ext cx="5243823" cy="1442911"/>
      </dsp:txXfrm>
    </dsp:sp>
    <dsp:sp modelId="{2C1292D6-79F4-42C6-8EB8-73AD76BEB317}">
      <dsp:nvSpPr>
        <dsp:cNvPr id="0" name=""/>
        <dsp:cNvSpPr/>
      </dsp:nvSpPr>
      <dsp:spPr>
        <a:xfrm>
          <a:off x="0" y="3607896"/>
          <a:ext cx="6910387" cy="1442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EC9421-4AAC-4754-AD9B-451027C99919}">
      <dsp:nvSpPr>
        <dsp:cNvPr id="0" name=""/>
        <dsp:cNvSpPr/>
      </dsp:nvSpPr>
      <dsp:spPr>
        <a:xfrm>
          <a:off x="436480" y="3932551"/>
          <a:ext cx="793601" cy="793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AC52823-E1FA-4711-A718-02A5BC85EFF0}">
      <dsp:nvSpPr>
        <dsp:cNvPr id="0" name=""/>
        <dsp:cNvSpPr/>
      </dsp:nvSpPr>
      <dsp:spPr>
        <a:xfrm>
          <a:off x="1666563" y="3607896"/>
          <a:ext cx="5243823" cy="1442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08" tIns="152708" rIns="152708" bIns="152708" numCol="1" spcCol="1270" anchor="ctr" anchorCtr="0">
          <a:noAutofit/>
        </a:bodyPr>
        <a:lstStyle/>
        <a:p>
          <a:pPr marL="0" lvl="0" indent="0" algn="l" defTabSz="1111250">
            <a:lnSpc>
              <a:spcPct val="90000"/>
            </a:lnSpc>
            <a:spcBef>
              <a:spcPct val="0"/>
            </a:spcBef>
            <a:spcAft>
              <a:spcPct val="35000"/>
            </a:spcAft>
            <a:buNone/>
          </a:pPr>
          <a:r>
            <a:rPr lang="en-US" sz="2500" kern="1200"/>
            <a:t>This way first person to get an appointment is the first one to enter it</a:t>
          </a:r>
        </a:p>
      </dsp:txBody>
      <dsp:txXfrm>
        <a:off x="1666563" y="3607896"/>
        <a:ext cx="5243823" cy="144291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076A27-8146-4F75-9851-A83577C6FD8A}" type="datetime2">
              <a:rPr lang="en-US" smtClean="0"/>
              <a:t>Thursday, June 25, 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53399270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076A27-8146-4F75-9851-A83577C6FD8A}" type="datetime2">
              <a:rPr lang="en-US" smtClean="0"/>
              <a:t>Thursday, June 25, 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6740500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076A27-8146-4F75-9851-A83577C6FD8A}" type="datetime2">
              <a:rPr lang="en-US" smtClean="0"/>
              <a:t>Thursday, June 25, 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12620027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10076A27-8146-4F75-9851-A83577C6FD8A}" type="datetime2">
              <a:rPr lang="en-US" smtClean="0"/>
              <a:t>Thursday, June 25, 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77350629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10076A27-8146-4F75-9851-A83577C6FD8A}" type="datetime2">
              <a:rPr lang="en-US" smtClean="0"/>
              <a:t>Thursday, June 25, 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39207056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076A27-8146-4F75-9851-A83577C6FD8A}" type="datetime2">
              <a:rPr lang="en-US" smtClean="0"/>
              <a:t>Thursday, June 25, 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94104941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076A27-8146-4F75-9851-A83577C6FD8A}" type="datetime2">
              <a:rPr lang="en-US" smtClean="0"/>
              <a:t>Thursday, June 25, 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83752210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076A27-8146-4F75-9851-A83577C6FD8A}" type="datetime2">
              <a:rPr lang="en-US" smtClean="0"/>
              <a:t>Thursday, June 25, 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90279997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076A27-8146-4F75-9851-A83577C6FD8A}" type="datetime2">
              <a:rPr lang="en-US" smtClean="0"/>
              <a:t>Thursday, June 25, 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67513115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562" y="273423"/>
            <a:ext cx="10971249" cy="1144195"/>
          </a:xfrm>
          <a:prstGeom prst="rect">
            <a:avLst/>
          </a:prstGeom>
        </p:spPr>
        <p:txBody>
          <a:bodyPr lIns="0" tIns="0" rIns="0" bIns="0" anchor="ctr">
            <a:noAutofit/>
          </a:bodyPr>
          <a:lstStyle/>
          <a:p>
            <a:pPr algn="ctr"/>
            <a:endParaRPr lang="tr-TR" sz="5321" b="0" strike="noStrike" spc="-1">
              <a:latin typeface="Arial"/>
            </a:endParaRPr>
          </a:p>
        </p:txBody>
      </p:sp>
      <p:sp>
        <p:nvSpPr>
          <p:cNvPr id="5" name="PlaceHolder 2"/>
          <p:cNvSpPr>
            <a:spLocks noGrp="1"/>
          </p:cNvSpPr>
          <p:nvPr>
            <p:ph type="body"/>
          </p:nvPr>
        </p:nvSpPr>
        <p:spPr>
          <a:xfrm>
            <a:off x="609562" y="1604399"/>
            <a:ext cx="10971249" cy="3976383"/>
          </a:xfrm>
          <a:prstGeom prst="rect">
            <a:avLst/>
          </a:prstGeom>
        </p:spPr>
        <p:txBody>
          <a:bodyPr lIns="0" tIns="0" rIns="0" bIns="0">
            <a:normAutofit/>
          </a:bodyPr>
          <a:lstStyle/>
          <a:p>
            <a:endParaRPr lang="tr-TR" sz="3870" b="0" strike="noStrike" spc="-1">
              <a:latin typeface="Arial"/>
            </a:endParaRPr>
          </a:p>
        </p:txBody>
      </p:sp>
    </p:spTree>
    <p:extLst>
      <p:ext uri="{BB962C8B-B14F-4D97-AF65-F5344CB8AC3E}">
        <p14:creationId xmlns:p14="http://schemas.microsoft.com/office/powerpoint/2010/main" val="70523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076A27-8146-4F75-9851-A83577C6FD8A}" type="datetime2">
              <a:rPr lang="en-US" smtClean="0"/>
              <a:t>Thursday, June 25, 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18271671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076A27-8146-4F75-9851-A83577C6FD8A}" type="datetime2">
              <a:rPr lang="en-US" smtClean="0"/>
              <a:t>Thursday, June 25, 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5141154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076A27-8146-4F75-9851-A83577C6FD8A}" type="datetime2">
              <a:rPr lang="en-US" smtClean="0"/>
              <a:t>Thursday, June 25, 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1076454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076A27-8146-4F75-9851-A83577C6FD8A}" type="datetime2">
              <a:rPr lang="en-US" smtClean="0"/>
              <a:t>Thursday, June 25, 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68671900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076A27-8146-4F75-9851-A83577C6FD8A}" type="datetime2">
              <a:rPr lang="en-US" smtClean="0"/>
              <a:t>Thursday, June 25, 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51620213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076A27-8146-4F75-9851-A83577C6FD8A}" type="datetime2">
              <a:rPr lang="en-US" smtClean="0"/>
              <a:t>Thursday, June 25, 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9229571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076A27-8146-4F75-9851-A83577C6FD8A}" type="datetime2">
              <a:rPr lang="en-US" smtClean="0"/>
              <a:t>Thursday, June 25, 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75954146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10076A27-8146-4F75-9851-A83577C6FD8A}" type="datetime2">
              <a:rPr lang="en-US" smtClean="0"/>
              <a:t>Thursday, June 25, 2020</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634584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0076A27-8146-4F75-9851-A83577C6FD8A}" type="datetime2">
              <a:rPr lang="en-US" smtClean="0"/>
              <a:t>Thursday, June 25, 2020</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183679000"/>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DB5F3-5B4C-4EF3-BB17-872831AF032D}"/>
              </a:ext>
            </a:extLst>
          </p:cNvPr>
          <p:cNvSpPr>
            <a:spLocks noGrp="1"/>
          </p:cNvSpPr>
          <p:nvPr>
            <p:ph type="ctrTitle"/>
          </p:nvPr>
        </p:nvSpPr>
        <p:spPr>
          <a:xfrm>
            <a:off x="1524000" y="627375"/>
            <a:ext cx="9906000" cy="972825"/>
          </a:xfrm>
        </p:spPr>
        <p:txBody>
          <a:bodyPr>
            <a:normAutofit/>
          </a:bodyPr>
          <a:lstStyle/>
          <a:p>
            <a:r>
              <a:rPr lang="tr-TR" dirty="0"/>
              <a:t>Prison Management System</a:t>
            </a:r>
            <a:endParaRPr lang="en-US" dirty="0"/>
          </a:p>
        </p:txBody>
      </p:sp>
      <p:sp>
        <p:nvSpPr>
          <p:cNvPr id="3" name="Subtitle 2">
            <a:extLst>
              <a:ext uri="{FF2B5EF4-FFF2-40B4-BE49-F238E27FC236}">
                <a16:creationId xmlns:a16="http://schemas.microsoft.com/office/drawing/2014/main" id="{2AC3A00C-C210-42A4-B357-0E57B630634F}"/>
              </a:ext>
            </a:extLst>
          </p:cNvPr>
          <p:cNvSpPr>
            <a:spLocks noGrp="1"/>
          </p:cNvSpPr>
          <p:nvPr>
            <p:ph type="subTitle" idx="1"/>
          </p:nvPr>
        </p:nvSpPr>
        <p:spPr>
          <a:xfrm>
            <a:off x="9066726" y="1600200"/>
            <a:ext cx="1877499" cy="972825"/>
          </a:xfrm>
        </p:spPr>
        <p:txBody>
          <a:bodyPr>
            <a:normAutofit/>
          </a:bodyPr>
          <a:lstStyle/>
          <a:p>
            <a:pPr algn="r"/>
            <a:r>
              <a:rPr lang="tr-TR" sz="2400" dirty="0"/>
              <a:t>Group 1</a:t>
            </a:r>
            <a:endParaRPr lang="en-US" sz="2400" dirty="0"/>
          </a:p>
        </p:txBody>
      </p:sp>
      <p:pic>
        <p:nvPicPr>
          <p:cNvPr id="5" name="Picture 4">
            <a:extLst>
              <a:ext uri="{FF2B5EF4-FFF2-40B4-BE49-F238E27FC236}">
                <a16:creationId xmlns:a16="http://schemas.microsoft.com/office/drawing/2014/main" id="{B3915111-41F9-427C-824E-E7531CC4C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93" y="2573025"/>
            <a:ext cx="5931930" cy="4098231"/>
          </a:xfrm>
          <a:prstGeom prst="rect">
            <a:avLst/>
          </a:prstGeom>
        </p:spPr>
      </p:pic>
      <p:pic>
        <p:nvPicPr>
          <p:cNvPr id="7" name="Picture 6">
            <a:extLst>
              <a:ext uri="{FF2B5EF4-FFF2-40B4-BE49-F238E27FC236}">
                <a16:creationId xmlns:a16="http://schemas.microsoft.com/office/drawing/2014/main" id="{4BAE3740-89A9-44E8-AA37-3A85CB63C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2299" y="2573025"/>
            <a:ext cx="4811870" cy="4098231"/>
          </a:xfrm>
          <a:prstGeom prst="rect">
            <a:avLst/>
          </a:prstGeom>
        </p:spPr>
      </p:pic>
    </p:spTree>
    <p:extLst>
      <p:ext uri="{BB962C8B-B14F-4D97-AF65-F5344CB8AC3E}">
        <p14:creationId xmlns:p14="http://schemas.microsoft.com/office/powerpoint/2010/main" val="351200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CustomShape 1"/>
          <p:cNvSpPr/>
          <p:nvPr/>
        </p:nvSpPr>
        <p:spPr>
          <a:xfrm>
            <a:off x="6008545" y="435386"/>
            <a:ext cx="5920819" cy="5371361"/>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noAutofit/>
          </a:bodyPr>
          <a:lstStyle/>
          <a:p>
            <a:pPr>
              <a:lnSpc>
                <a:spcPct val="100000"/>
              </a:lnSpc>
            </a:pPr>
            <a:endParaRPr lang="tr-TR" sz="2177" spc="-1" dirty="0">
              <a:latin typeface="Arial"/>
            </a:endParaRPr>
          </a:p>
          <a:p>
            <a:pPr>
              <a:lnSpc>
                <a:spcPct val="100000"/>
              </a:lnSpc>
            </a:pPr>
            <a:endParaRPr lang="tr-TR" sz="2177" spc="-1" dirty="0">
              <a:latin typeface="Arial"/>
            </a:endParaRPr>
          </a:p>
          <a:p>
            <a:pPr>
              <a:lnSpc>
                <a:spcPct val="100000"/>
              </a:lnSpc>
            </a:pPr>
            <a:endParaRPr lang="tr-TR" sz="2177" spc="-1" dirty="0">
              <a:latin typeface="Arial"/>
            </a:endParaRPr>
          </a:p>
          <a:p>
            <a:pPr>
              <a:lnSpc>
                <a:spcPct val="100000"/>
              </a:lnSpc>
            </a:pPr>
            <a:r>
              <a:rPr lang="tr-TR" sz="2177" spc="-1" dirty="0">
                <a:latin typeface="Arial"/>
              </a:rPr>
              <a:t>- Set Alert &amp;&amp; Undo Alert</a:t>
            </a:r>
          </a:p>
          <a:p>
            <a:pPr>
              <a:lnSpc>
                <a:spcPct val="100000"/>
              </a:lnSpc>
            </a:pPr>
            <a:endParaRPr lang="tr-TR" sz="2177" spc="-1" dirty="0">
              <a:latin typeface="Arial"/>
            </a:endParaRPr>
          </a:p>
          <a:p>
            <a:pPr>
              <a:lnSpc>
                <a:spcPct val="100000"/>
              </a:lnSpc>
            </a:pPr>
            <a:endParaRPr lang="tr-TR" sz="2177" spc="-1" dirty="0">
              <a:latin typeface="Arial"/>
            </a:endParaRPr>
          </a:p>
          <a:p>
            <a:pPr>
              <a:lnSpc>
                <a:spcPct val="100000"/>
              </a:lnSpc>
            </a:pPr>
            <a:endParaRPr lang="tr-TR" sz="2177" spc="-1" dirty="0">
              <a:latin typeface="Arial"/>
            </a:endParaRPr>
          </a:p>
          <a:p>
            <a:pPr>
              <a:lnSpc>
                <a:spcPct val="100000"/>
              </a:lnSpc>
            </a:pPr>
            <a:r>
              <a:rPr lang="tr-TR" sz="2177" spc="-1" dirty="0">
                <a:latin typeface="Arial"/>
              </a:rPr>
              <a:t>- Manage Visitor Information</a:t>
            </a:r>
          </a:p>
          <a:p>
            <a:pPr>
              <a:lnSpc>
                <a:spcPct val="100000"/>
              </a:lnSpc>
            </a:pPr>
            <a:endParaRPr lang="tr-TR" sz="2177" spc="-1" dirty="0">
              <a:latin typeface="Arial"/>
            </a:endParaRPr>
          </a:p>
          <a:p>
            <a:pPr>
              <a:lnSpc>
                <a:spcPct val="100000"/>
              </a:lnSpc>
            </a:pPr>
            <a:endParaRPr lang="tr-TR" sz="2177" spc="-1" dirty="0">
              <a:latin typeface="Arial"/>
            </a:endParaRPr>
          </a:p>
          <a:p>
            <a:pPr>
              <a:lnSpc>
                <a:spcPct val="100000"/>
              </a:lnSpc>
            </a:pPr>
            <a:endParaRPr lang="tr-TR" sz="2177" spc="-1" dirty="0">
              <a:latin typeface="Arial"/>
            </a:endParaRPr>
          </a:p>
          <a:p>
            <a:pPr>
              <a:lnSpc>
                <a:spcPct val="100000"/>
              </a:lnSpc>
            </a:pPr>
            <a:r>
              <a:rPr lang="tr-TR" sz="2177" spc="-1" dirty="0">
                <a:latin typeface="Arial"/>
              </a:rPr>
              <a:t>- Set Jailer Shift Hours</a:t>
            </a:r>
          </a:p>
          <a:p>
            <a:pPr>
              <a:lnSpc>
                <a:spcPct val="100000"/>
              </a:lnSpc>
            </a:pPr>
            <a:endParaRPr lang="tr-TR" sz="2177" spc="-1" dirty="0">
              <a:latin typeface="Arial"/>
            </a:endParaRPr>
          </a:p>
          <a:p>
            <a:pPr>
              <a:lnSpc>
                <a:spcPct val="100000"/>
              </a:lnSpc>
            </a:pPr>
            <a:endParaRPr lang="tr-TR" sz="2177" spc="-1" dirty="0">
              <a:latin typeface="Arial"/>
            </a:endParaRPr>
          </a:p>
          <a:p>
            <a:pPr>
              <a:lnSpc>
                <a:spcPct val="100000"/>
              </a:lnSpc>
            </a:pPr>
            <a:endParaRPr lang="tr-TR" sz="2177" spc="-1" dirty="0">
              <a:latin typeface="Arial"/>
            </a:endParaRPr>
          </a:p>
          <a:p>
            <a:pPr>
              <a:lnSpc>
                <a:spcPct val="100000"/>
              </a:lnSpc>
            </a:pPr>
            <a:r>
              <a:rPr lang="tr-TR" sz="2177" spc="-1" dirty="0">
                <a:latin typeface="Arial"/>
              </a:rPr>
              <a:t>- Set Jailer Department</a:t>
            </a:r>
          </a:p>
        </p:txBody>
      </p:sp>
      <p:pic>
        <p:nvPicPr>
          <p:cNvPr id="77" name="Resim 76"/>
          <p:cNvPicPr/>
          <p:nvPr/>
        </p:nvPicPr>
        <p:blipFill>
          <a:blip r:embed="rId2"/>
          <a:stretch/>
        </p:blipFill>
        <p:spPr>
          <a:xfrm>
            <a:off x="435600" y="259490"/>
            <a:ext cx="4963404" cy="6229508"/>
          </a:xfrm>
          <a:prstGeom prst="rect">
            <a:avLst/>
          </a:prstGeom>
          <a:ln>
            <a:noFill/>
          </a:ln>
        </p:spPr>
      </p:pic>
      <p:sp>
        <p:nvSpPr>
          <p:cNvPr id="4" name="Başlık 1">
            <a:extLst>
              <a:ext uri="{FF2B5EF4-FFF2-40B4-BE49-F238E27FC236}">
                <a16:creationId xmlns:a16="http://schemas.microsoft.com/office/drawing/2014/main" id="{C792991A-269C-4F3E-9D5F-589323015407}"/>
              </a:ext>
            </a:extLst>
          </p:cNvPr>
          <p:cNvSpPr txBox="1">
            <a:spLocks/>
          </p:cNvSpPr>
          <p:nvPr/>
        </p:nvSpPr>
        <p:spPr>
          <a:xfrm>
            <a:off x="6008545" y="259490"/>
            <a:ext cx="4791977" cy="938567"/>
          </a:xfrm>
          <a:prstGeom prst="rect">
            <a:avLst/>
          </a:prstGeom>
        </p:spPr>
        <p:txBody>
          <a:bodyPr vert="horz" lIns="0" tIns="0" rIns="0" bIns="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latin typeface="Calisto MT" panose="02040603050505030304" pitchFamily="18" charset="0"/>
              </a:rPr>
              <a:t>CHIEF JAILOR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Resim 77"/>
          <p:cNvPicPr/>
          <p:nvPr/>
        </p:nvPicPr>
        <p:blipFill>
          <a:blip r:embed="rId2"/>
          <a:stretch/>
        </p:blipFill>
        <p:spPr>
          <a:xfrm>
            <a:off x="520936" y="174154"/>
            <a:ext cx="5748406" cy="6269128"/>
          </a:xfrm>
          <a:prstGeom prst="rect">
            <a:avLst/>
          </a:prstGeom>
          <a:ln>
            <a:noFill/>
          </a:ln>
        </p:spPr>
      </p:pic>
      <p:sp>
        <p:nvSpPr>
          <p:cNvPr id="79" name="CustomShape 1"/>
          <p:cNvSpPr/>
          <p:nvPr/>
        </p:nvSpPr>
        <p:spPr>
          <a:xfrm>
            <a:off x="6269342" y="174155"/>
            <a:ext cx="5833742" cy="1656645"/>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noAutofit/>
          </a:bodyPr>
          <a:lstStyle/>
          <a:p>
            <a:pPr>
              <a:lnSpc>
                <a:spcPct val="100000"/>
              </a:lnSpc>
            </a:pPr>
            <a:r>
              <a:rPr lang="tr-TR" sz="2177" b="1" spc="-1">
                <a:latin typeface="Arial"/>
              </a:rPr>
              <a:t>First of all, it is necessary to add chief jailer as staff in prison manage system. Then the chief jailer id and password must be entered. As a result, we will see this menu.</a:t>
            </a:r>
            <a:endParaRPr lang="tr-TR" sz="2177" spc="-1">
              <a:latin typeface="Arial"/>
            </a:endParaRPr>
          </a:p>
        </p:txBody>
      </p:sp>
      <p:sp>
        <p:nvSpPr>
          <p:cNvPr id="80" name="CustomShape 2"/>
          <p:cNvSpPr/>
          <p:nvPr/>
        </p:nvSpPr>
        <p:spPr>
          <a:xfrm>
            <a:off x="6966395" y="2232226"/>
            <a:ext cx="3308501" cy="727966"/>
          </a:xfrm>
          <a:prstGeom prst="rect">
            <a:avLst/>
          </a:prstGeom>
          <a:noFill/>
          <a:ln>
            <a:noFill/>
          </a:ln>
        </p:spPr>
        <p:style>
          <a:lnRef idx="0">
            <a:scrgbClr r="0" g="0" b="0"/>
          </a:lnRef>
          <a:fillRef idx="0">
            <a:scrgbClr r="0" g="0" b="0"/>
          </a:fillRef>
          <a:effectRef idx="0">
            <a:scrgbClr r="0" g="0" b="0"/>
          </a:effectRef>
          <a:fontRef idx="minor"/>
        </p:style>
      </p:sp>
      <p:sp>
        <p:nvSpPr>
          <p:cNvPr id="81" name="TextShape 3"/>
          <p:cNvSpPr txBox="1"/>
          <p:nvPr/>
        </p:nvSpPr>
        <p:spPr>
          <a:xfrm>
            <a:off x="8011323" y="2264009"/>
            <a:ext cx="2612318" cy="1037961"/>
          </a:xfrm>
          <a:prstGeom prst="rect">
            <a:avLst/>
          </a:prstGeom>
          <a:noFill/>
          <a:ln>
            <a:noFill/>
          </a:ln>
        </p:spPr>
        <p:txBody>
          <a:bodyPr lIns="108847" tIns="54423" rIns="108847" bIns="54423">
            <a:noAutofit/>
          </a:bodyPr>
          <a:lstStyle/>
          <a:p>
            <a:pPr>
              <a:lnSpc>
                <a:spcPct val="100000"/>
              </a:lnSpc>
            </a:pPr>
            <a:r>
              <a:rPr lang="tr-TR" sz="2177" b="1" spc="-1">
                <a:latin typeface="Arial"/>
              </a:rPr>
              <a:t>Manage Chief class class diagram</a:t>
            </a:r>
            <a:endParaRPr lang="tr-TR" sz="2177" spc="-1">
              <a:latin typeface="Arial"/>
            </a:endParaRPr>
          </a:p>
        </p:txBody>
      </p:sp>
      <p:pic>
        <p:nvPicPr>
          <p:cNvPr id="82" name="Resim 81"/>
          <p:cNvPicPr/>
          <p:nvPr/>
        </p:nvPicPr>
        <p:blipFill>
          <a:blip r:embed="rId3"/>
          <a:stretch/>
        </p:blipFill>
        <p:spPr>
          <a:xfrm>
            <a:off x="7867645" y="3357699"/>
            <a:ext cx="2930150" cy="2911864"/>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87C28550-3A69-4780-982B-8E339064CB33}"/>
              </a:ext>
            </a:extLst>
          </p:cNvPr>
          <p:cNvSpPr/>
          <p:nvPr/>
        </p:nvSpPr>
        <p:spPr>
          <a:xfrm>
            <a:off x="5688949" y="511754"/>
            <a:ext cx="5920819" cy="6346246"/>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noAutofit/>
          </a:bodyPr>
          <a:lstStyle/>
          <a:p>
            <a:pPr algn="ctr">
              <a:lnSpc>
                <a:spcPct val="100000"/>
              </a:lnSpc>
            </a:pPr>
            <a:r>
              <a:rPr lang="tr-TR" sz="2400" dirty="0">
                <a:latin typeface="Calisto MT" panose="02040603050505030304" pitchFamily="18" charset="0"/>
              </a:rPr>
              <a:t>JAILOR</a:t>
            </a:r>
            <a:endParaRPr lang="tr-TR" sz="2177" spc="-1" dirty="0">
              <a:latin typeface="Arial"/>
            </a:endParaRPr>
          </a:p>
          <a:p>
            <a:pPr>
              <a:lnSpc>
                <a:spcPct val="100000"/>
              </a:lnSpc>
            </a:pPr>
            <a:endParaRPr lang="tr-TR" sz="2177" spc="-1" dirty="0">
              <a:latin typeface="Arial"/>
            </a:endParaRPr>
          </a:p>
          <a:p>
            <a:pPr>
              <a:lnSpc>
                <a:spcPct val="100000"/>
              </a:lnSpc>
            </a:pPr>
            <a:endParaRPr lang="tr-TR" sz="2177" spc="-1" dirty="0">
              <a:latin typeface="Arial"/>
            </a:endParaRPr>
          </a:p>
          <a:p>
            <a:pPr>
              <a:lnSpc>
                <a:spcPct val="100000"/>
              </a:lnSpc>
            </a:pPr>
            <a:r>
              <a:rPr lang="tr-TR" sz="2177" spc="-1" dirty="0">
                <a:latin typeface="Arial"/>
              </a:rPr>
              <a:t>- </a:t>
            </a:r>
            <a:r>
              <a:rPr lang="tr-TR" sz="2177" spc="-1" dirty="0" err="1">
                <a:latin typeface="Arial"/>
              </a:rPr>
              <a:t>Manage</a:t>
            </a:r>
            <a:r>
              <a:rPr lang="tr-TR" sz="2177" spc="-1" dirty="0">
                <a:latin typeface="Arial"/>
              </a:rPr>
              <a:t> </a:t>
            </a:r>
            <a:r>
              <a:rPr lang="tr-TR" sz="2177" spc="-1" dirty="0" err="1">
                <a:latin typeface="Arial"/>
              </a:rPr>
              <a:t>Census</a:t>
            </a:r>
            <a:r>
              <a:rPr lang="tr-TR" sz="2177" spc="-1" dirty="0">
                <a:latin typeface="Arial"/>
              </a:rPr>
              <a:t> </a:t>
            </a:r>
            <a:r>
              <a:rPr lang="tr-TR" sz="2177" spc="-1" dirty="0" err="1">
                <a:latin typeface="Arial"/>
              </a:rPr>
              <a:t>Inmates</a:t>
            </a:r>
            <a:endParaRPr lang="tr-TR" sz="2177" spc="-1" dirty="0">
              <a:latin typeface="Arial"/>
            </a:endParaRPr>
          </a:p>
          <a:p>
            <a:pPr>
              <a:lnSpc>
                <a:spcPct val="100000"/>
              </a:lnSpc>
            </a:pPr>
            <a:endParaRPr lang="tr-TR" sz="2177" spc="-1" dirty="0">
              <a:latin typeface="Arial"/>
            </a:endParaRPr>
          </a:p>
          <a:p>
            <a:pPr>
              <a:lnSpc>
                <a:spcPct val="100000"/>
              </a:lnSpc>
            </a:pPr>
            <a:endParaRPr lang="tr-TR" sz="2177" spc="-1" dirty="0">
              <a:latin typeface="Arial"/>
            </a:endParaRPr>
          </a:p>
          <a:p>
            <a:pPr>
              <a:lnSpc>
                <a:spcPct val="100000"/>
              </a:lnSpc>
            </a:pPr>
            <a:r>
              <a:rPr lang="tr-TR" sz="2177" spc="-1" dirty="0">
                <a:latin typeface="Arial"/>
              </a:rPr>
              <a:t>- Set </a:t>
            </a:r>
            <a:r>
              <a:rPr lang="tr-TR" sz="2177" spc="-1" dirty="0" err="1">
                <a:latin typeface="Arial"/>
              </a:rPr>
              <a:t>Alert</a:t>
            </a:r>
            <a:r>
              <a:rPr lang="tr-TR" sz="2177" spc="-1" dirty="0">
                <a:latin typeface="Arial"/>
              </a:rPr>
              <a:t> &amp;&amp; </a:t>
            </a:r>
            <a:r>
              <a:rPr lang="tr-TR" sz="2177" spc="-1" dirty="0" err="1">
                <a:latin typeface="Arial"/>
              </a:rPr>
              <a:t>Undo</a:t>
            </a:r>
            <a:r>
              <a:rPr lang="tr-TR" sz="2177" spc="-1" dirty="0">
                <a:latin typeface="Arial"/>
              </a:rPr>
              <a:t> </a:t>
            </a:r>
            <a:r>
              <a:rPr lang="tr-TR" sz="2177" spc="-1" dirty="0" err="1">
                <a:latin typeface="Arial"/>
              </a:rPr>
              <a:t>Alert</a:t>
            </a:r>
            <a:endParaRPr lang="tr-TR" sz="2177" spc="-1" dirty="0">
              <a:latin typeface="Arial"/>
            </a:endParaRPr>
          </a:p>
          <a:p>
            <a:pPr>
              <a:lnSpc>
                <a:spcPct val="100000"/>
              </a:lnSpc>
            </a:pPr>
            <a:endParaRPr lang="tr-TR" sz="2177" spc="-1" dirty="0">
              <a:latin typeface="Arial"/>
            </a:endParaRPr>
          </a:p>
          <a:p>
            <a:pPr>
              <a:lnSpc>
                <a:spcPct val="100000"/>
              </a:lnSpc>
            </a:pPr>
            <a:endParaRPr lang="tr-TR" sz="2177" spc="-1" dirty="0">
              <a:latin typeface="Arial"/>
            </a:endParaRPr>
          </a:p>
          <a:p>
            <a:pPr>
              <a:lnSpc>
                <a:spcPct val="100000"/>
              </a:lnSpc>
            </a:pPr>
            <a:r>
              <a:rPr lang="tr-TR" sz="2177" spc="-1" dirty="0">
                <a:latin typeface="Arial"/>
              </a:rPr>
              <a:t>- </a:t>
            </a:r>
            <a:r>
              <a:rPr lang="tr-TR" sz="2177" spc="-1" dirty="0" err="1">
                <a:latin typeface="Arial"/>
              </a:rPr>
              <a:t>Manage</a:t>
            </a:r>
            <a:r>
              <a:rPr lang="tr-TR" sz="2177" spc="-1" dirty="0">
                <a:latin typeface="Arial"/>
              </a:rPr>
              <a:t> </a:t>
            </a:r>
            <a:r>
              <a:rPr lang="tr-TR" sz="2177" spc="-1" dirty="0" err="1">
                <a:latin typeface="Arial"/>
              </a:rPr>
              <a:t>Health</a:t>
            </a:r>
            <a:r>
              <a:rPr lang="tr-TR" sz="2177" spc="-1" dirty="0">
                <a:latin typeface="Arial"/>
              </a:rPr>
              <a:t> </a:t>
            </a:r>
            <a:r>
              <a:rPr lang="tr-TR" sz="2177" spc="-1" dirty="0" err="1">
                <a:latin typeface="Arial"/>
              </a:rPr>
              <a:t>Appointment</a:t>
            </a:r>
            <a:r>
              <a:rPr lang="tr-TR" sz="2177" spc="-1" dirty="0">
                <a:latin typeface="Arial"/>
              </a:rPr>
              <a:t> of </a:t>
            </a:r>
            <a:r>
              <a:rPr lang="tr-TR" sz="2177" spc="-1" dirty="0" err="1">
                <a:latin typeface="Arial"/>
              </a:rPr>
              <a:t>Inmates</a:t>
            </a:r>
            <a:endParaRPr lang="tr-TR" sz="2177" spc="-1" dirty="0">
              <a:latin typeface="Arial"/>
            </a:endParaRPr>
          </a:p>
          <a:p>
            <a:pPr marL="342900" indent="-342900">
              <a:lnSpc>
                <a:spcPct val="100000"/>
              </a:lnSpc>
              <a:buFontTx/>
              <a:buChar char="-"/>
            </a:pPr>
            <a:endParaRPr lang="tr-TR" sz="2177" spc="-1" dirty="0">
              <a:latin typeface="Arial"/>
            </a:endParaRPr>
          </a:p>
          <a:p>
            <a:pPr>
              <a:lnSpc>
                <a:spcPct val="100000"/>
              </a:lnSpc>
            </a:pPr>
            <a:endParaRPr lang="tr-TR" sz="2177" spc="-1" dirty="0">
              <a:latin typeface="Arial"/>
            </a:endParaRPr>
          </a:p>
          <a:p>
            <a:pPr>
              <a:lnSpc>
                <a:spcPct val="100000"/>
              </a:lnSpc>
            </a:pPr>
            <a:r>
              <a:rPr lang="tr-TR" sz="2177" spc="-1" dirty="0">
                <a:latin typeface="Arial"/>
              </a:rPr>
              <a:t>- </a:t>
            </a:r>
            <a:r>
              <a:rPr lang="tr-TR" sz="2177" spc="-1" dirty="0" err="1">
                <a:latin typeface="Arial"/>
              </a:rPr>
              <a:t>Also</a:t>
            </a:r>
            <a:r>
              <a:rPr lang="tr-TR" sz="2177" spc="-1" dirty="0">
                <a:latin typeface="Arial"/>
              </a:rPr>
              <a:t> can </a:t>
            </a:r>
            <a:r>
              <a:rPr lang="tr-TR" sz="2177" spc="-1" dirty="0" err="1">
                <a:latin typeface="Arial"/>
              </a:rPr>
              <a:t>get</a:t>
            </a:r>
            <a:r>
              <a:rPr lang="tr-TR" sz="2177" spc="-1" dirty="0">
                <a:latin typeface="Arial"/>
              </a:rPr>
              <a:t> a </a:t>
            </a:r>
            <a:r>
              <a:rPr lang="tr-TR" sz="2177" spc="-1" dirty="0" err="1">
                <a:latin typeface="Arial"/>
              </a:rPr>
              <a:t>info</a:t>
            </a:r>
            <a:r>
              <a:rPr lang="tr-TR" sz="2177" spc="-1" dirty="0">
                <a:latin typeface="Arial"/>
              </a:rPr>
              <a:t> </a:t>
            </a:r>
            <a:r>
              <a:rPr lang="tr-TR" sz="2177" spc="-1" dirty="0" err="1">
                <a:latin typeface="Arial"/>
              </a:rPr>
              <a:t>about</a:t>
            </a:r>
            <a:r>
              <a:rPr lang="tr-TR" sz="2177" spc="-1" dirty="0">
                <a:latin typeface="Arial"/>
              </a:rPr>
              <a:t> </a:t>
            </a:r>
            <a:r>
              <a:rPr lang="tr-TR" sz="2177" spc="-1" dirty="0" err="1">
                <a:latin typeface="Arial"/>
              </a:rPr>
              <a:t>inmates</a:t>
            </a:r>
            <a:endParaRPr lang="tr-TR" sz="2177" spc="-1" dirty="0">
              <a:latin typeface="Arial"/>
            </a:endParaRPr>
          </a:p>
          <a:p>
            <a:pPr>
              <a:lnSpc>
                <a:spcPct val="100000"/>
              </a:lnSpc>
            </a:pPr>
            <a:endParaRPr lang="tr-TR" sz="2177" spc="-1" dirty="0">
              <a:latin typeface="Arial"/>
            </a:endParaRPr>
          </a:p>
          <a:p>
            <a:pPr>
              <a:lnSpc>
                <a:spcPct val="100000"/>
              </a:lnSpc>
            </a:pPr>
            <a:endParaRPr lang="tr-TR" sz="2177" spc="-1" dirty="0">
              <a:latin typeface="Arial"/>
            </a:endParaRPr>
          </a:p>
          <a:p>
            <a:pPr>
              <a:lnSpc>
                <a:spcPct val="100000"/>
              </a:lnSpc>
            </a:pPr>
            <a:endParaRPr lang="tr-TR" sz="2177" spc="-1" dirty="0">
              <a:latin typeface="Arial"/>
            </a:endParaRPr>
          </a:p>
        </p:txBody>
      </p:sp>
      <p:pic>
        <p:nvPicPr>
          <p:cNvPr id="7" name="Picture 6">
            <a:extLst>
              <a:ext uri="{FF2B5EF4-FFF2-40B4-BE49-F238E27FC236}">
                <a16:creationId xmlns:a16="http://schemas.microsoft.com/office/drawing/2014/main" id="{BE98D77D-2E69-43B3-873C-607E43CA5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15" y="243626"/>
            <a:ext cx="3806512" cy="6327708"/>
          </a:xfrm>
          <a:prstGeom prst="rect">
            <a:avLst/>
          </a:prstGeom>
        </p:spPr>
      </p:pic>
    </p:spTree>
    <p:extLst>
      <p:ext uri="{BB962C8B-B14F-4D97-AF65-F5344CB8AC3E}">
        <p14:creationId xmlns:p14="http://schemas.microsoft.com/office/powerpoint/2010/main" val="447399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F7D14B3-0852-4036-A637-22608DBAD7FB}"/>
              </a:ext>
            </a:extLst>
          </p:cNvPr>
          <p:cNvPicPr>
            <a:picLocks noChangeAspect="1"/>
          </p:cNvPicPr>
          <p:nvPr/>
        </p:nvPicPr>
        <p:blipFill>
          <a:blip r:embed="rId2"/>
          <a:stretch>
            <a:fillRect/>
          </a:stretch>
        </p:blipFill>
        <p:spPr>
          <a:xfrm>
            <a:off x="570529" y="570344"/>
            <a:ext cx="6025865" cy="4720114"/>
          </a:xfrm>
          <a:prstGeom prst="rect">
            <a:avLst/>
          </a:prstGeom>
        </p:spPr>
      </p:pic>
      <p:sp>
        <p:nvSpPr>
          <p:cNvPr id="3" name="Dikdörtgen 2">
            <a:extLst>
              <a:ext uri="{FF2B5EF4-FFF2-40B4-BE49-F238E27FC236}">
                <a16:creationId xmlns:a16="http://schemas.microsoft.com/office/drawing/2014/main" id="{312665D2-3CEE-410C-97E4-C0392ABCDE41}"/>
              </a:ext>
            </a:extLst>
          </p:cNvPr>
          <p:cNvSpPr/>
          <p:nvPr/>
        </p:nvSpPr>
        <p:spPr>
          <a:xfrm>
            <a:off x="6942337" y="742583"/>
            <a:ext cx="4367813" cy="1477328"/>
          </a:xfrm>
          <a:prstGeom prst="rect">
            <a:avLst/>
          </a:prstGeom>
        </p:spPr>
        <p:txBody>
          <a:bodyPr wrap="square">
            <a:spAutoFit/>
          </a:bodyPr>
          <a:lstStyle/>
          <a:p>
            <a:pPr>
              <a:lnSpc>
                <a:spcPct val="100000"/>
              </a:lnSpc>
            </a:pPr>
            <a:r>
              <a:rPr lang="tr-TR" b="1" spc="-1" dirty="0">
                <a:latin typeface="Arial"/>
              </a:rPr>
              <a:t>First of </a:t>
            </a:r>
            <a:r>
              <a:rPr lang="tr-TR" b="1" spc="-1" dirty="0" err="1">
                <a:latin typeface="Arial"/>
              </a:rPr>
              <a:t>all</a:t>
            </a:r>
            <a:r>
              <a:rPr lang="tr-TR" b="1" spc="-1" dirty="0">
                <a:latin typeface="Arial"/>
              </a:rPr>
              <a:t>, it is </a:t>
            </a:r>
            <a:r>
              <a:rPr lang="tr-TR" b="1" spc="-1" dirty="0" err="1">
                <a:latin typeface="Arial"/>
              </a:rPr>
              <a:t>necessary</a:t>
            </a:r>
            <a:r>
              <a:rPr lang="tr-TR" b="1" spc="-1" dirty="0">
                <a:latin typeface="Arial"/>
              </a:rPr>
              <a:t> </a:t>
            </a:r>
            <a:r>
              <a:rPr lang="tr-TR" b="1" spc="-1" dirty="0" err="1">
                <a:latin typeface="Arial"/>
              </a:rPr>
              <a:t>to</a:t>
            </a:r>
            <a:r>
              <a:rPr lang="tr-TR" b="1" spc="-1" dirty="0">
                <a:latin typeface="Arial"/>
              </a:rPr>
              <a:t> </a:t>
            </a:r>
            <a:r>
              <a:rPr lang="tr-TR" b="1" spc="-1" dirty="0" err="1">
                <a:latin typeface="Arial"/>
              </a:rPr>
              <a:t>add</a:t>
            </a:r>
            <a:r>
              <a:rPr lang="tr-TR" b="1" spc="-1" dirty="0">
                <a:latin typeface="Arial"/>
              </a:rPr>
              <a:t> </a:t>
            </a:r>
            <a:r>
              <a:rPr lang="tr-TR" b="1" spc="-1" dirty="0" err="1">
                <a:latin typeface="Arial"/>
              </a:rPr>
              <a:t>jailer</a:t>
            </a:r>
            <a:r>
              <a:rPr lang="tr-TR" b="1" spc="-1" dirty="0">
                <a:latin typeface="Arial"/>
              </a:rPr>
              <a:t> as </a:t>
            </a:r>
            <a:r>
              <a:rPr lang="tr-TR" b="1" spc="-1" dirty="0" err="1">
                <a:latin typeface="Arial"/>
              </a:rPr>
              <a:t>staff</a:t>
            </a:r>
            <a:r>
              <a:rPr lang="tr-TR" b="1" spc="-1" dirty="0">
                <a:latin typeface="Arial"/>
              </a:rPr>
              <a:t> in </a:t>
            </a:r>
            <a:r>
              <a:rPr lang="tr-TR" b="1" spc="-1" dirty="0" err="1">
                <a:latin typeface="Arial"/>
              </a:rPr>
              <a:t>prison</a:t>
            </a:r>
            <a:r>
              <a:rPr lang="tr-TR" b="1" spc="-1" dirty="0">
                <a:latin typeface="Arial"/>
              </a:rPr>
              <a:t> </a:t>
            </a:r>
            <a:r>
              <a:rPr lang="tr-TR" b="1" spc="-1" dirty="0" err="1">
                <a:latin typeface="Arial"/>
              </a:rPr>
              <a:t>manage</a:t>
            </a:r>
            <a:r>
              <a:rPr lang="tr-TR" b="1" spc="-1" dirty="0">
                <a:latin typeface="Arial"/>
              </a:rPr>
              <a:t> </a:t>
            </a:r>
            <a:r>
              <a:rPr lang="tr-TR" b="1" spc="-1" dirty="0" err="1">
                <a:latin typeface="Arial"/>
              </a:rPr>
              <a:t>system</a:t>
            </a:r>
            <a:r>
              <a:rPr lang="tr-TR" b="1" spc="-1" dirty="0">
                <a:latin typeface="Arial"/>
              </a:rPr>
              <a:t>. </a:t>
            </a:r>
            <a:r>
              <a:rPr lang="tr-TR" b="1" spc="-1" dirty="0" err="1">
                <a:latin typeface="Arial"/>
              </a:rPr>
              <a:t>Then</a:t>
            </a:r>
            <a:r>
              <a:rPr lang="tr-TR" b="1" spc="-1" dirty="0">
                <a:latin typeface="Arial"/>
              </a:rPr>
              <a:t> </a:t>
            </a:r>
            <a:r>
              <a:rPr lang="tr-TR" b="1" spc="-1" dirty="0" err="1">
                <a:latin typeface="Arial"/>
              </a:rPr>
              <a:t>the</a:t>
            </a:r>
            <a:r>
              <a:rPr lang="tr-TR" b="1" spc="-1" dirty="0">
                <a:latin typeface="Arial"/>
              </a:rPr>
              <a:t> </a:t>
            </a:r>
            <a:r>
              <a:rPr lang="tr-TR" b="1" spc="-1" dirty="0" err="1">
                <a:latin typeface="Arial"/>
              </a:rPr>
              <a:t>jailer</a:t>
            </a:r>
            <a:r>
              <a:rPr lang="tr-TR" b="1" spc="-1" dirty="0">
                <a:latin typeface="Arial"/>
              </a:rPr>
              <a:t> </a:t>
            </a:r>
            <a:r>
              <a:rPr lang="tr-TR" b="1" spc="-1" dirty="0" err="1">
                <a:latin typeface="Arial"/>
              </a:rPr>
              <a:t>id</a:t>
            </a:r>
            <a:r>
              <a:rPr lang="tr-TR" b="1" spc="-1" dirty="0">
                <a:latin typeface="Arial"/>
              </a:rPr>
              <a:t> </a:t>
            </a:r>
            <a:r>
              <a:rPr lang="tr-TR" b="1" spc="-1" dirty="0" err="1">
                <a:latin typeface="Arial"/>
              </a:rPr>
              <a:t>and</a:t>
            </a:r>
            <a:r>
              <a:rPr lang="tr-TR" b="1" spc="-1" dirty="0">
                <a:latin typeface="Arial"/>
              </a:rPr>
              <a:t> </a:t>
            </a:r>
            <a:r>
              <a:rPr lang="tr-TR" b="1" spc="-1" dirty="0" err="1">
                <a:latin typeface="Arial"/>
              </a:rPr>
              <a:t>password</a:t>
            </a:r>
            <a:r>
              <a:rPr lang="tr-TR" b="1" spc="-1" dirty="0">
                <a:latin typeface="Arial"/>
              </a:rPr>
              <a:t> </a:t>
            </a:r>
            <a:r>
              <a:rPr lang="tr-TR" b="1" spc="-1" dirty="0" err="1">
                <a:latin typeface="Arial"/>
              </a:rPr>
              <a:t>must</a:t>
            </a:r>
            <a:r>
              <a:rPr lang="tr-TR" b="1" spc="-1" dirty="0">
                <a:latin typeface="Arial"/>
              </a:rPr>
              <a:t> be </a:t>
            </a:r>
            <a:r>
              <a:rPr lang="tr-TR" b="1" spc="-1" dirty="0" err="1">
                <a:latin typeface="Arial"/>
              </a:rPr>
              <a:t>entered</a:t>
            </a:r>
            <a:r>
              <a:rPr lang="tr-TR" b="1" spc="-1" dirty="0">
                <a:latin typeface="Arial"/>
              </a:rPr>
              <a:t>. As a </a:t>
            </a:r>
            <a:r>
              <a:rPr lang="tr-TR" b="1" spc="-1" dirty="0" err="1">
                <a:latin typeface="Arial"/>
              </a:rPr>
              <a:t>result</a:t>
            </a:r>
            <a:r>
              <a:rPr lang="tr-TR" b="1" spc="-1" dirty="0">
                <a:latin typeface="Arial"/>
              </a:rPr>
              <a:t>, </a:t>
            </a:r>
            <a:r>
              <a:rPr lang="tr-TR" b="1" spc="-1" dirty="0" err="1">
                <a:latin typeface="Arial"/>
              </a:rPr>
              <a:t>we</a:t>
            </a:r>
            <a:r>
              <a:rPr lang="tr-TR" b="1" spc="-1" dirty="0">
                <a:latin typeface="Arial"/>
              </a:rPr>
              <a:t> </a:t>
            </a:r>
            <a:r>
              <a:rPr lang="tr-TR" b="1" spc="-1" dirty="0" err="1">
                <a:latin typeface="Arial"/>
              </a:rPr>
              <a:t>will</a:t>
            </a:r>
            <a:r>
              <a:rPr lang="tr-TR" b="1" spc="-1" dirty="0">
                <a:latin typeface="Arial"/>
              </a:rPr>
              <a:t> </a:t>
            </a:r>
            <a:r>
              <a:rPr lang="tr-TR" b="1" spc="-1" dirty="0" err="1">
                <a:latin typeface="Arial"/>
              </a:rPr>
              <a:t>see</a:t>
            </a:r>
            <a:r>
              <a:rPr lang="tr-TR" b="1" spc="-1" dirty="0">
                <a:latin typeface="Arial"/>
              </a:rPr>
              <a:t> </a:t>
            </a:r>
            <a:r>
              <a:rPr lang="tr-TR" b="1" spc="-1" dirty="0" err="1">
                <a:latin typeface="Arial"/>
              </a:rPr>
              <a:t>this</a:t>
            </a:r>
            <a:r>
              <a:rPr lang="tr-TR" b="1" spc="-1" dirty="0">
                <a:latin typeface="Arial"/>
              </a:rPr>
              <a:t> </a:t>
            </a:r>
            <a:r>
              <a:rPr lang="tr-TR" b="1" spc="-1" dirty="0" err="1">
                <a:latin typeface="Arial"/>
              </a:rPr>
              <a:t>menu</a:t>
            </a:r>
            <a:r>
              <a:rPr lang="tr-TR" b="1" spc="-1" dirty="0">
                <a:latin typeface="Arial"/>
              </a:rPr>
              <a:t>.</a:t>
            </a:r>
            <a:endParaRPr lang="tr-TR" spc="-1" dirty="0">
              <a:latin typeface="Arial"/>
            </a:endParaRPr>
          </a:p>
        </p:txBody>
      </p:sp>
    </p:spTree>
    <p:extLst>
      <p:ext uri="{BB962C8B-B14F-4D97-AF65-F5344CB8AC3E}">
        <p14:creationId xmlns:p14="http://schemas.microsoft.com/office/powerpoint/2010/main" val="2675401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C60ED6-EA67-4FA8-BDFE-9EB9246AD633}"/>
              </a:ext>
            </a:extLst>
          </p:cNvPr>
          <p:cNvSpPr txBox="1"/>
          <p:nvPr/>
        </p:nvSpPr>
        <p:spPr>
          <a:xfrm>
            <a:off x="643467" y="516835"/>
            <a:ext cx="3448259" cy="166650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000" spc="-50" dirty="0">
                <a:solidFill>
                  <a:srgbClr val="FFFFFF"/>
                </a:solidFill>
                <a:latin typeface="+mj-lt"/>
                <a:ea typeface="+mj-ea"/>
                <a:cs typeface="+mj-cs"/>
              </a:rPr>
              <a:t>Doctor</a:t>
            </a:r>
          </a:p>
        </p:txBody>
      </p:sp>
      <p:sp>
        <p:nvSpPr>
          <p:cNvPr id="11" name="TextBox 10">
            <a:extLst>
              <a:ext uri="{FF2B5EF4-FFF2-40B4-BE49-F238E27FC236}">
                <a16:creationId xmlns:a16="http://schemas.microsoft.com/office/drawing/2014/main" id="{C799DE70-B865-4E78-9621-0412AC926C2D}"/>
              </a:ext>
            </a:extLst>
          </p:cNvPr>
          <p:cNvSpPr txBox="1"/>
          <p:nvPr/>
        </p:nvSpPr>
        <p:spPr>
          <a:xfrm>
            <a:off x="643467" y="2546224"/>
            <a:ext cx="3448259" cy="3342747"/>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a:spcAft>
                <a:spcPts val="600"/>
              </a:spcAft>
              <a:buFont typeface="Calibri" panose="020F0502020204030204" pitchFamily="34" charset="0"/>
            </a:pPr>
            <a:r>
              <a:rPr lang="en-US" dirty="0">
                <a:solidFill>
                  <a:srgbClr val="FFFFFF"/>
                </a:solidFill>
              </a:rPr>
              <a:t>Doctor is in charge of all the sick inmates</a:t>
            </a:r>
          </a:p>
          <a:p>
            <a:pPr>
              <a:spcAft>
                <a:spcPts val="600"/>
              </a:spcAft>
              <a:buFont typeface="Calibri" panose="020F0502020204030204" pitchFamily="34" charset="0"/>
            </a:pPr>
            <a:endParaRPr lang="en-US">
              <a:solidFill>
                <a:srgbClr val="FFFFFF"/>
              </a:solidFill>
            </a:endParaRPr>
          </a:p>
          <a:p>
            <a:pPr>
              <a:spcAft>
                <a:spcPts val="600"/>
              </a:spcAft>
              <a:buFont typeface="Calibri" panose="020F0502020204030204" pitchFamily="34" charset="0"/>
            </a:pPr>
            <a:r>
              <a:rPr lang="en-US" dirty="0">
                <a:solidFill>
                  <a:srgbClr val="FFFFFF"/>
                </a:solidFill>
              </a:rPr>
              <a:t>It takes their appointments made by jailer and examines inmates that are not feeling feel</a:t>
            </a:r>
          </a:p>
        </p:txBody>
      </p:sp>
      <p:pic>
        <p:nvPicPr>
          <p:cNvPr id="15" name="Picture 16" descr="A person wearing a uniform&#10;&#10;Description generated with very high confidence">
            <a:extLst>
              <a:ext uri="{FF2B5EF4-FFF2-40B4-BE49-F238E27FC236}">
                <a16:creationId xmlns:a16="http://schemas.microsoft.com/office/drawing/2014/main" id="{5DAC9B88-12CF-49BE-8519-AF093A3E17CF}"/>
              </a:ext>
            </a:extLst>
          </p:cNvPr>
          <p:cNvPicPr>
            <a:picLocks noChangeAspect="1"/>
          </p:cNvPicPr>
          <p:nvPr/>
        </p:nvPicPr>
        <p:blipFill rotWithShape="1">
          <a:blip r:embed="rId2"/>
          <a:srcRect l="24950" r="1959"/>
          <a:stretch/>
        </p:blipFill>
        <p:spPr>
          <a:xfrm>
            <a:off x="4654296" y="10"/>
            <a:ext cx="7537703" cy="6857990"/>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6F5D0-09EB-43E2-B937-1ED841AD225B}"/>
              </a:ext>
            </a:extLst>
          </p:cNvPr>
          <p:cNvSpPr>
            <a:spLocks noGrp="1"/>
          </p:cNvSpPr>
          <p:nvPr>
            <p:ph type="title"/>
          </p:nvPr>
        </p:nvSpPr>
        <p:spPr>
          <a:xfrm>
            <a:off x="642259" y="634946"/>
            <a:ext cx="3372529" cy="5055904"/>
          </a:xfrm>
        </p:spPr>
        <p:txBody>
          <a:bodyPr anchor="ctr">
            <a:normAutofit/>
          </a:bodyPr>
          <a:lstStyle/>
          <a:p>
            <a:r>
              <a:rPr lang="en-US" sz="3600" dirty="0"/>
              <a:t>Health appointment</a:t>
            </a:r>
          </a:p>
        </p:txBody>
      </p:sp>
      <p:graphicFrame>
        <p:nvGraphicFramePr>
          <p:cNvPr id="5" name="Content Placeholder 2">
            <a:extLst>
              <a:ext uri="{FF2B5EF4-FFF2-40B4-BE49-F238E27FC236}">
                <a16:creationId xmlns:a16="http://schemas.microsoft.com/office/drawing/2014/main" id="{BBF190D1-0E2A-42C1-A499-50FF3D80DFFA}"/>
              </a:ext>
            </a:extLst>
          </p:cNvPr>
          <p:cNvGraphicFramePr>
            <a:graphicFrameLocks noGrp="1"/>
          </p:cNvGraphicFramePr>
          <p:nvPr>
            <p:ph idx="1"/>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3357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0DD30-66DC-4FF9-8370-365205FD9B95}"/>
              </a:ext>
            </a:extLst>
          </p:cNvPr>
          <p:cNvSpPr>
            <a:spLocks noGrp="1"/>
          </p:cNvSpPr>
          <p:nvPr>
            <p:ph type="title"/>
          </p:nvPr>
        </p:nvSpPr>
        <p:spPr>
          <a:xfrm>
            <a:off x="949047" y="643466"/>
            <a:ext cx="2771273" cy="5470463"/>
          </a:xfrm>
        </p:spPr>
        <p:txBody>
          <a:bodyPr anchor="ctr">
            <a:normAutofit/>
          </a:bodyPr>
          <a:lstStyle/>
          <a:p>
            <a:r>
              <a:rPr lang="en-US" sz="3600"/>
              <a:t>Health status</a:t>
            </a:r>
          </a:p>
        </p:txBody>
      </p:sp>
      <p:sp>
        <p:nvSpPr>
          <p:cNvPr id="3" name="Content Placeholder 2">
            <a:extLst>
              <a:ext uri="{FF2B5EF4-FFF2-40B4-BE49-F238E27FC236}">
                <a16:creationId xmlns:a16="http://schemas.microsoft.com/office/drawing/2014/main" id="{FB2B48CA-3EBC-481A-BA70-EC92C75AF0D5}"/>
              </a:ext>
            </a:extLst>
          </p:cNvPr>
          <p:cNvSpPr>
            <a:spLocks noGrp="1"/>
          </p:cNvSpPr>
          <p:nvPr>
            <p:ph idx="1"/>
          </p:nvPr>
        </p:nvSpPr>
        <p:spPr>
          <a:xfrm>
            <a:off x="4428565" y="643466"/>
            <a:ext cx="6818427" cy="5470462"/>
          </a:xfrm>
        </p:spPr>
        <p:txBody>
          <a:bodyPr vert="horz" lIns="0" tIns="45720" rIns="0" bIns="45720" rtlCol="0" anchor="ctr">
            <a:normAutofit/>
          </a:bodyPr>
          <a:lstStyle/>
          <a:p>
            <a:r>
              <a:rPr lang="en-US" dirty="0"/>
              <a:t>During examination doctor updates patient's health status</a:t>
            </a:r>
          </a:p>
          <a:p>
            <a:endParaRPr lang="en-US" dirty="0"/>
          </a:p>
          <a:p>
            <a:r>
              <a:rPr lang="en-US" dirty="0"/>
              <a:t>This class contains inmate's:</a:t>
            </a:r>
          </a:p>
          <a:p>
            <a:r>
              <a:rPr lang="en-US" dirty="0"/>
              <a:t>-blood group</a:t>
            </a:r>
          </a:p>
          <a:p>
            <a:r>
              <a:rPr lang="en-US" dirty="0"/>
              <a:t>-last control's result</a:t>
            </a:r>
          </a:p>
          <a:p>
            <a:r>
              <a:rPr lang="en-US" dirty="0"/>
              <a:t>-height</a:t>
            </a:r>
          </a:p>
          <a:p>
            <a:r>
              <a:rPr lang="en-US" dirty="0"/>
              <a:t>-weight</a:t>
            </a:r>
          </a:p>
          <a:p>
            <a:r>
              <a:rPr lang="en-US" dirty="0"/>
              <a:t>-pulse</a:t>
            </a:r>
          </a:p>
        </p:txBody>
      </p:sp>
    </p:spTree>
    <p:extLst>
      <p:ext uri="{BB962C8B-B14F-4D97-AF65-F5344CB8AC3E}">
        <p14:creationId xmlns:p14="http://schemas.microsoft.com/office/powerpoint/2010/main" val="2616341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descr="kişi, yiyecek, iç mekan, hazırlarken içeren bir resim&#10;&#10;Açıklama otomatik olarak oluşturuldu">
            <a:extLst>
              <a:ext uri="{FF2B5EF4-FFF2-40B4-BE49-F238E27FC236}">
                <a16:creationId xmlns:a16="http://schemas.microsoft.com/office/drawing/2014/main" id="{C635A260-5D87-4419-B49B-86F44A91A840}"/>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11111"/>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8C005E22-51CB-46A6-9906-F2A079A1FA0A}"/>
              </a:ext>
            </a:extLst>
          </p:cNvPr>
          <p:cNvSpPr>
            <a:spLocks noGrp="1"/>
          </p:cNvSpPr>
          <p:nvPr>
            <p:ph type="ctrTitle"/>
          </p:nvPr>
        </p:nvSpPr>
        <p:spPr>
          <a:xfrm>
            <a:off x="1023870" y="702156"/>
            <a:ext cx="9386222" cy="1013800"/>
          </a:xfrm>
        </p:spPr>
        <p:txBody>
          <a:bodyPr vert="horz" lIns="91440" tIns="45720" rIns="91440" bIns="45720" rtlCol="0" anchor="b">
            <a:normAutofit/>
          </a:bodyPr>
          <a:lstStyle/>
          <a:p>
            <a:pPr algn="ctr"/>
            <a:r>
              <a:rPr lang="en-US" sz="4800" b="0" kern="1200" cap="all" dirty="0">
                <a:solidFill>
                  <a:schemeClr val="tx1"/>
                </a:solidFill>
                <a:latin typeface="+mj-lt"/>
                <a:ea typeface="+mj-ea"/>
                <a:cs typeface="+mj-cs"/>
              </a:rPr>
              <a:t>Cook</a:t>
            </a:r>
          </a:p>
        </p:txBody>
      </p:sp>
      <p:sp>
        <p:nvSpPr>
          <p:cNvPr id="3" name="Alt Başlık 2">
            <a:extLst>
              <a:ext uri="{FF2B5EF4-FFF2-40B4-BE49-F238E27FC236}">
                <a16:creationId xmlns:a16="http://schemas.microsoft.com/office/drawing/2014/main" id="{F427834C-7632-4837-A044-57584847ADE3}"/>
              </a:ext>
            </a:extLst>
          </p:cNvPr>
          <p:cNvSpPr>
            <a:spLocks noGrp="1"/>
          </p:cNvSpPr>
          <p:nvPr>
            <p:ph type="subTitle" idx="1"/>
          </p:nvPr>
        </p:nvSpPr>
        <p:spPr>
          <a:xfrm>
            <a:off x="965199" y="2180496"/>
            <a:ext cx="10261602" cy="3678303"/>
          </a:xfrm>
        </p:spPr>
        <p:txBody>
          <a:bodyPr vert="horz" lIns="91440" tIns="45720" rIns="91440" bIns="45720" rtlCol="0" anchor="ctr">
            <a:normAutofit/>
          </a:bodyPr>
          <a:lstStyle/>
          <a:p>
            <a:pPr lvl="0">
              <a:buFont typeface="Wingdings 2" panose="05020102010507070707" pitchFamily="18" charset="2"/>
              <a:buChar char=""/>
            </a:pPr>
            <a:r>
              <a:rPr lang="en-US" sz="2000" dirty="0">
                <a:solidFill>
                  <a:schemeClr val="tx1">
                    <a:lumMod val="75000"/>
                    <a:lumOff val="25000"/>
                  </a:schemeClr>
                </a:solidFill>
              </a:rPr>
              <a:t>Cooks organize the menu and enter the menu into the system.</a:t>
            </a:r>
          </a:p>
          <a:p>
            <a:pPr lvl="0">
              <a:buFont typeface="Wingdings 2" panose="05020102010507070707" pitchFamily="18" charset="2"/>
              <a:buChar char=""/>
            </a:pPr>
            <a:r>
              <a:rPr lang="tr-TR" dirty="0" err="1">
                <a:solidFill>
                  <a:schemeClr val="tx1">
                    <a:lumMod val="75000"/>
                    <a:lumOff val="25000"/>
                  </a:schemeClr>
                </a:solidFill>
              </a:rPr>
              <a:t>Add</a:t>
            </a:r>
            <a:r>
              <a:rPr lang="tr-TR" dirty="0">
                <a:solidFill>
                  <a:schemeClr val="tx1">
                    <a:lumMod val="75000"/>
                    <a:lumOff val="25000"/>
                  </a:schemeClr>
                </a:solidFill>
              </a:rPr>
              <a:t>, </a:t>
            </a:r>
            <a:r>
              <a:rPr lang="tr-TR" dirty="0" err="1">
                <a:solidFill>
                  <a:schemeClr val="tx1">
                    <a:lumMod val="75000"/>
                    <a:lumOff val="25000"/>
                  </a:schemeClr>
                </a:solidFill>
              </a:rPr>
              <a:t>remove</a:t>
            </a:r>
            <a:r>
              <a:rPr lang="tr-TR" dirty="0">
                <a:solidFill>
                  <a:schemeClr val="tx1">
                    <a:lumMod val="75000"/>
                    <a:lumOff val="25000"/>
                  </a:schemeClr>
                </a:solidFill>
              </a:rPr>
              <a:t> </a:t>
            </a:r>
            <a:r>
              <a:rPr lang="tr-TR" dirty="0" err="1">
                <a:solidFill>
                  <a:schemeClr val="tx1">
                    <a:lumMod val="75000"/>
                    <a:lumOff val="25000"/>
                  </a:schemeClr>
                </a:solidFill>
              </a:rPr>
              <a:t>or</a:t>
            </a:r>
            <a:r>
              <a:rPr lang="tr-TR" dirty="0">
                <a:solidFill>
                  <a:schemeClr val="tx1">
                    <a:lumMod val="75000"/>
                    <a:lumOff val="25000"/>
                  </a:schemeClr>
                </a:solidFill>
              </a:rPr>
              <a:t> </a:t>
            </a:r>
            <a:r>
              <a:rPr lang="tr-TR" dirty="0" err="1">
                <a:solidFill>
                  <a:schemeClr val="tx1">
                    <a:lumMod val="75000"/>
                    <a:lumOff val="25000"/>
                  </a:schemeClr>
                </a:solidFill>
              </a:rPr>
              <a:t>change</a:t>
            </a:r>
            <a:r>
              <a:rPr lang="tr-TR" dirty="0">
                <a:solidFill>
                  <a:schemeClr val="tx1">
                    <a:lumMod val="75000"/>
                    <a:lumOff val="25000"/>
                  </a:schemeClr>
                </a:solidFill>
              </a:rPr>
              <a:t> </a:t>
            </a:r>
            <a:r>
              <a:rPr lang="tr-TR" dirty="0" err="1">
                <a:solidFill>
                  <a:schemeClr val="tx1">
                    <a:lumMod val="75000"/>
                    <a:lumOff val="25000"/>
                  </a:schemeClr>
                </a:solidFill>
              </a:rPr>
              <a:t>food</a:t>
            </a:r>
            <a:r>
              <a:rPr lang="tr-TR" dirty="0">
                <a:solidFill>
                  <a:schemeClr val="tx1">
                    <a:lumMod val="75000"/>
                    <a:lumOff val="25000"/>
                  </a:schemeClr>
                </a:solidFill>
              </a:rPr>
              <a:t> </a:t>
            </a:r>
            <a:r>
              <a:rPr lang="tr-TR" dirty="0" err="1">
                <a:solidFill>
                  <a:schemeClr val="tx1">
                    <a:lumMod val="75000"/>
                    <a:lumOff val="25000"/>
                  </a:schemeClr>
                </a:solidFill>
              </a:rPr>
              <a:t>list</a:t>
            </a:r>
            <a:r>
              <a:rPr lang="tr-TR" dirty="0">
                <a:solidFill>
                  <a:schemeClr val="tx1">
                    <a:lumMod val="75000"/>
                    <a:lumOff val="25000"/>
                  </a:schemeClr>
                </a:solidFill>
              </a:rPr>
              <a:t> </a:t>
            </a:r>
            <a:r>
              <a:rPr lang="tr-TR" dirty="0" err="1">
                <a:solidFill>
                  <a:schemeClr val="tx1">
                    <a:lumMod val="75000"/>
                    <a:lumOff val="25000"/>
                  </a:schemeClr>
                </a:solidFill>
              </a:rPr>
              <a:t>to</a:t>
            </a:r>
            <a:r>
              <a:rPr lang="tr-TR" dirty="0">
                <a:solidFill>
                  <a:schemeClr val="tx1">
                    <a:lumMod val="75000"/>
                    <a:lumOff val="25000"/>
                  </a:schemeClr>
                </a:solidFill>
              </a:rPr>
              <a:t> </a:t>
            </a:r>
            <a:r>
              <a:rPr lang="tr-TR" dirty="0" err="1">
                <a:solidFill>
                  <a:schemeClr val="tx1">
                    <a:lumMod val="75000"/>
                    <a:lumOff val="25000"/>
                  </a:schemeClr>
                </a:solidFill>
              </a:rPr>
              <a:t>menu</a:t>
            </a:r>
            <a:r>
              <a:rPr lang="tr-TR" dirty="0">
                <a:solidFill>
                  <a:schemeClr val="tx1">
                    <a:lumMod val="75000"/>
                    <a:lumOff val="25000"/>
                  </a:schemeClr>
                </a:solidFill>
              </a:rPr>
              <a:t> </a:t>
            </a:r>
            <a:r>
              <a:rPr lang="tr-TR" dirty="0" err="1">
                <a:solidFill>
                  <a:schemeClr val="tx1">
                    <a:lumMod val="75000"/>
                    <a:lumOff val="25000"/>
                  </a:schemeClr>
                </a:solidFill>
              </a:rPr>
              <a:t>and</a:t>
            </a:r>
            <a:r>
              <a:rPr lang="tr-TR" dirty="0">
                <a:solidFill>
                  <a:schemeClr val="tx1">
                    <a:lumMod val="75000"/>
                    <a:lumOff val="25000"/>
                  </a:schemeClr>
                </a:solidFill>
              </a:rPr>
              <a:t> </a:t>
            </a:r>
            <a:r>
              <a:rPr lang="tr-TR" dirty="0" err="1">
                <a:solidFill>
                  <a:schemeClr val="tx1">
                    <a:lumMod val="75000"/>
                    <a:lumOff val="25000"/>
                  </a:schemeClr>
                </a:solidFill>
              </a:rPr>
              <a:t>remove</a:t>
            </a:r>
            <a:r>
              <a:rPr lang="tr-TR" dirty="0">
                <a:solidFill>
                  <a:schemeClr val="tx1">
                    <a:lumMod val="75000"/>
                    <a:lumOff val="25000"/>
                  </a:schemeClr>
                </a:solidFill>
              </a:rPr>
              <a:t>.</a:t>
            </a:r>
            <a:endParaRPr lang="en-US" dirty="0">
              <a:solidFill>
                <a:schemeClr val="tx1">
                  <a:lumMod val="75000"/>
                  <a:lumOff val="25000"/>
                </a:schemeClr>
              </a:solidFill>
            </a:endParaRPr>
          </a:p>
          <a:p>
            <a:pPr lvl="0">
              <a:buFont typeface="Wingdings 2" panose="05020102010507070707" pitchFamily="18" charset="2"/>
              <a:buChar char=""/>
            </a:pPr>
            <a:endParaRPr lang="en-US" dirty="0">
              <a:solidFill>
                <a:schemeClr val="tx1">
                  <a:lumMod val="75000"/>
                  <a:lumOff val="25000"/>
                </a:schemeClr>
              </a:solidFill>
            </a:endParaRPr>
          </a:p>
        </p:txBody>
      </p:sp>
    </p:spTree>
    <p:extLst>
      <p:ext uri="{BB962C8B-B14F-4D97-AF65-F5344CB8AC3E}">
        <p14:creationId xmlns:p14="http://schemas.microsoft.com/office/powerpoint/2010/main" val="92534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B96761E-6708-4AC9-8880-34D205202A02}"/>
              </a:ext>
            </a:extLst>
          </p:cNvPr>
          <p:cNvSpPr>
            <a:spLocks noGrp="1"/>
          </p:cNvSpPr>
          <p:nvPr>
            <p:ph type="ctrTitle"/>
          </p:nvPr>
        </p:nvSpPr>
        <p:spPr>
          <a:xfrm>
            <a:off x="638620" y="863696"/>
            <a:ext cx="5818451" cy="1147054"/>
          </a:xfrm>
        </p:spPr>
        <p:txBody>
          <a:bodyPr anchor="ctr">
            <a:normAutofit/>
          </a:bodyPr>
          <a:lstStyle/>
          <a:p>
            <a:r>
              <a:rPr lang="tr-TR" sz="3100" dirty="0" err="1">
                <a:solidFill>
                  <a:srgbClr val="FFFFFF"/>
                </a:solidFill>
              </a:rPr>
              <a:t>DaIlyFoodmenu</a:t>
            </a:r>
            <a:endParaRPr lang="en-US" sz="3100" dirty="0">
              <a:solidFill>
                <a:srgbClr val="FFFFFF"/>
              </a:solidFill>
            </a:endParaRPr>
          </a:p>
        </p:txBody>
      </p:sp>
      <p:sp>
        <p:nvSpPr>
          <p:cNvPr id="3" name="Alt Başlık 2">
            <a:extLst>
              <a:ext uri="{FF2B5EF4-FFF2-40B4-BE49-F238E27FC236}">
                <a16:creationId xmlns:a16="http://schemas.microsoft.com/office/drawing/2014/main" id="{5DF7A457-C936-4DEA-8F1D-3DA9D33D4FE9}"/>
              </a:ext>
            </a:extLst>
          </p:cNvPr>
          <p:cNvSpPr>
            <a:spLocks noGrp="1"/>
          </p:cNvSpPr>
          <p:nvPr>
            <p:ph type="subTitle" idx="1"/>
          </p:nvPr>
        </p:nvSpPr>
        <p:spPr>
          <a:xfrm>
            <a:off x="638621" y="1800665"/>
            <a:ext cx="6662602" cy="4086169"/>
          </a:xfrm>
        </p:spPr>
        <p:txBody>
          <a:bodyPr anchor="t">
            <a:normAutofit/>
          </a:bodyPr>
          <a:lstStyle/>
          <a:p>
            <a:r>
              <a:rPr lang="tr-TR" sz="2000" dirty="0">
                <a:solidFill>
                  <a:srgbClr val="FFFFFF">
                    <a:alpha val="75000"/>
                  </a:srgbClr>
                </a:solidFill>
              </a:rPr>
              <a:t>DATABASE HOLD THE MENU LİST AS LINKED LIST </a:t>
            </a:r>
            <a:r>
              <a:rPr lang="tr-TR" sz="2000" dirty="0" err="1">
                <a:solidFill>
                  <a:srgbClr val="FFFFFF">
                    <a:alpha val="75000"/>
                  </a:srgbClr>
                </a:solidFill>
              </a:rPr>
              <a:t>and</a:t>
            </a:r>
            <a:r>
              <a:rPr lang="tr-TR" sz="2000" dirty="0">
                <a:solidFill>
                  <a:srgbClr val="FFFFFF">
                    <a:alpha val="75000"/>
                  </a:srgbClr>
                </a:solidFill>
              </a:rPr>
              <a:t> </a:t>
            </a:r>
            <a:r>
              <a:rPr lang="tr-TR" sz="2000" dirty="0" err="1">
                <a:solidFill>
                  <a:srgbClr val="FFFFFF">
                    <a:alpha val="75000"/>
                  </a:srgbClr>
                </a:solidFill>
              </a:rPr>
              <a:t>ın</a:t>
            </a:r>
            <a:r>
              <a:rPr lang="tr-TR" sz="2000" dirty="0">
                <a:solidFill>
                  <a:srgbClr val="FFFFFF">
                    <a:alpha val="75000"/>
                  </a:srgbClr>
                </a:solidFill>
              </a:rPr>
              <a:t> </a:t>
            </a:r>
            <a:r>
              <a:rPr lang="tr-TR" sz="2000" dirty="0" err="1">
                <a:solidFill>
                  <a:srgbClr val="FFFFFF">
                    <a:alpha val="75000"/>
                  </a:srgbClr>
                </a:solidFill>
              </a:rPr>
              <a:t>class</a:t>
            </a:r>
            <a:r>
              <a:rPr lang="tr-TR" sz="2000" dirty="0">
                <a:solidFill>
                  <a:srgbClr val="FFFFFF">
                    <a:alpha val="75000"/>
                  </a:srgbClr>
                </a:solidFill>
              </a:rPr>
              <a:t> </a:t>
            </a:r>
            <a:r>
              <a:rPr lang="tr-TR" sz="2000" dirty="0" err="1">
                <a:solidFill>
                  <a:srgbClr val="FFFFFF">
                    <a:alpha val="75000"/>
                  </a:srgbClr>
                </a:solidFill>
              </a:rPr>
              <a:t>menu</a:t>
            </a:r>
            <a:r>
              <a:rPr lang="tr-TR" sz="2000" dirty="0">
                <a:solidFill>
                  <a:srgbClr val="FFFFFF">
                    <a:alpha val="75000"/>
                  </a:srgbClr>
                </a:solidFill>
              </a:rPr>
              <a:t> </a:t>
            </a:r>
            <a:r>
              <a:rPr lang="tr-TR" sz="2000" dirty="0" err="1">
                <a:solidFill>
                  <a:srgbClr val="FFFFFF">
                    <a:alpha val="75000"/>
                  </a:srgbClr>
                </a:solidFill>
              </a:rPr>
              <a:t>holdıng</a:t>
            </a:r>
            <a:r>
              <a:rPr lang="tr-TR" sz="2000" dirty="0">
                <a:solidFill>
                  <a:srgbClr val="FFFFFF">
                    <a:alpha val="75000"/>
                  </a:srgbClr>
                </a:solidFill>
              </a:rPr>
              <a:t> as a </a:t>
            </a:r>
            <a:r>
              <a:rPr lang="tr-TR" sz="2000" dirty="0" err="1">
                <a:solidFill>
                  <a:srgbClr val="FFFFFF">
                    <a:alpha val="75000"/>
                  </a:srgbClr>
                </a:solidFill>
              </a:rPr>
              <a:t>strıng</a:t>
            </a:r>
            <a:r>
              <a:rPr lang="tr-TR" sz="2000" dirty="0">
                <a:solidFill>
                  <a:srgbClr val="FFFFFF">
                    <a:alpha val="75000"/>
                  </a:srgbClr>
                </a:solidFill>
              </a:rPr>
              <a:t> </a:t>
            </a:r>
            <a:r>
              <a:rPr lang="tr-TR" sz="2000" dirty="0" err="1">
                <a:solidFill>
                  <a:srgbClr val="FFFFFF">
                    <a:alpha val="75000"/>
                  </a:srgbClr>
                </a:solidFill>
              </a:rPr>
              <a:t>array</a:t>
            </a:r>
            <a:r>
              <a:rPr lang="tr-TR" sz="2000" dirty="0">
                <a:solidFill>
                  <a:srgbClr val="FFFFFF">
                    <a:alpha val="75000"/>
                  </a:srgbClr>
                </a:solidFill>
              </a:rPr>
              <a:t> </a:t>
            </a:r>
            <a:r>
              <a:rPr lang="tr-TR" sz="2000" dirty="0" err="1">
                <a:solidFill>
                  <a:srgbClr val="FFFFFF">
                    <a:alpha val="75000"/>
                  </a:srgbClr>
                </a:solidFill>
              </a:rPr>
              <a:t>lıst</a:t>
            </a:r>
            <a:r>
              <a:rPr lang="tr-TR" sz="2000" dirty="0">
                <a:solidFill>
                  <a:srgbClr val="FFFFFF">
                    <a:alpha val="75000"/>
                  </a:srgbClr>
                </a:solidFill>
              </a:rPr>
              <a:t>. </a:t>
            </a:r>
            <a:r>
              <a:rPr lang="tr-TR" sz="2000" dirty="0" err="1">
                <a:solidFill>
                  <a:srgbClr val="FFFFFF">
                    <a:alpha val="75000"/>
                  </a:srgbClr>
                </a:solidFill>
              </a:rPr>
              <a:t>Generally</a:t>
            </a:r>
            <a:r>
              <a:rPr lang="tr-TR" sz="2000" dirty="0">
                <a:solidFill>
                  <a:srgbClr val="FFFFFF">
                    <a:alpha val="75000"/>
                  </a:srgbClr>
                </a:solidFill>
              </a:rPr>
              <a:t> </a:t>
            </a:r>
            <a:r>
              <a:rPr lang="tr-TR" sz="2000" dirty="0" err="1">
                <a:solidFill>
                  <a:srgbClr val="FFFFFF">
                    <a:alpha val="75000"/>
                  </a:srgbClr>
                </a:solidFill>
              </a:rPr>
              <a:t>holdıng</a:t>
            </a:r>
            <a:r>
              <a:rPr lang="tr-TR" sz="2000" dirty="0">
                <a:solidFill>
                  <a:srgbClr val="FFFFFF">
                    <a:alpha val="75000"/>
                  </a:srgbClr>
                </a:solidFill>
              </a:rPr>
              <a:t> </a:t>
            </a:r>
            <a:r>
              <a:rPr lang="tr-TR" sz="2000" dirty="0" err="1">
                <a:solidFill>
                  <a:srgbClr val="FFFFFF">
                    <a:alpha val="75000"/>
                  </a:srgbClr>
                </a:solidFill>
              </a:rPr>
              <a:t>food</a:t>
            </a:r>
            <a:r>
              <a:rPr lang="tr-TR" sz="2000" dirty="0">
                <a:solidFill>
                  <a:srgbClr val="FFFFFF">
                    <a:alpha val="75000"/>
                  </a:srgbClr>
                </a:solidFill>
              </a:rPr>
              <a:t> </a:t>
            </a:r>
            <a:r>
              <a:rPr lang="tr-TR" sz="2000" dirty="0" err="1">
                <a:solidFill>
                  <a:srgbClr val="FFFFFF">
                    <a:alpha val="75000"/>
                  </a:srgbClr>
                </a:solidFill>
              </a:rPr>
              <a:t>names</a:t>
            </a:r>
            <a:r>
              <a:rPr lang="tr-TR" sz="2000" dirty="0">
                <a:solidFill>
                  <a:srgbClr val="FFFFFF">
                    <a:alpha val="75000"/>
                  </a:srgbClr>
                </a:solidFill>
              </a:rPr>
              <a:t> </a:t>
            </a:r>
            <a:r>
              <a:rPr lang="tr-TR" sz="2000" dirty="0" err="1">
                <a:solidFill>
                  <a:srgbClr val="FFFFFF">
                    <a:alpha val="75000"/>
                  </a:srgbClr>
                </a:solidFill>
              </a:rPr>
              <a:t>ın</a:t>
            </a:r>
            <a:r>
              <a:rPr lang="tr-TR" sz="2000" dirty="0">
                <a:solidFill>
                  <a:srgbClr val="FFFFFF">
                    <a:alpha val="75000"/>
                  </a:srgbClr>
                </a:solidFill>
              </a:rPr>
              <a:t> </a:t>
            </a:r>
            <a:r>
              <a:rPr lang="tr-TR" sz="2000" dirty="0" err="1">
                <a:solidFill>
                  <a:srgbClr val="FFFFFF">
                    <a:alpha val="75000"/>
                  </a:srgbClr>
                </a:solidFill>
              </a:rPr>
              <a:t>that</a:t>
            </a:r>
            <a:r>
              <a:rPr lang="tr-TR" sz="2000" dirty="0">
                <a:solidFill>
                  <a:srgbClr val="FFFFFF">
                    <a:alpha val="75000"/>
                  </a:srgbClr>
                </a:solidFill>
              </a:rPr>
              <a:t> meal.</a:t>
            </a:r>
          </a:p>
          <a:p>
            <a:r>
              <a:rPr lang="tr-TR" sz="2000" dirty="0">
                <a:solidFill>
                  <a:srgbClr val="FFFFFF">
                    <a:alpha val="75000"/>
                  </a:srgbClr>
                </a:solidFill>
              </a:rPr>
              <a:t>Menu </a:t>
            </a:r>
            <a:r>
              <a:rPr lang="tr-TR" sz="2000" dirty="0" err="1">
                <a:solidFill>
                  <a:srgbClr val="FFFFFF">
                    <a:alpha val="75000"/>
                  </a:srgbClr>
                </a:solidFill>
              </a:rPr>
              <a:t>assign</a:t>
            </a:r>
            <a:r>
              <a:rPr lang="tr-TR" sz="2000" dirty="0">
                <a:solidFill>
                  <a:srgbClr val="FFFFFF">
                    <a:alpha val="75000"/>
                  </a:srgbClr>
                </a:solidFill>
              </a:rPr>
              <a:t> </a:t>
            </a:r>
            <a:r>
              <a:rPr lang="tr-TR" sz="2000" dirty="0" err="1">
                <a:solidFill>
                  <a:srgbClr val="FFFFFF">
                    <a:alpha val="75000"/>
                  </a:srgbClr>
                </a:solidFill>
              </a:rPr>
              <a:t>ın</a:t>
            </a:r>
            <a:r>
              <a:rPr lang="tr-TR" sz="2000" dirty="0">
                <a:solidFill>
                  <a:srgbClr val="FFFFFF">
                    <a:alpha val="75000"/>
                  </a:srgbClr>
                </a:solidFill>
              </a:rPr>
              <a:t> </a:t>
            </a:r>
            <a:r>
              <a:rPr lang="tr-TR" sz="2000" dirty="0" err="1">
                <a:solidFill>
                  <a:srgbClr val="FFFFFF">
                    <a:alpha val="75000"/>
                  </a:srgbClr>
                </a:solidFill>
              </a:rPr>
              <a:t>constructor</a:t>
            </a:r>
            <a:r>
              <a:rPr lang="tr-TR" sz="2000" dirty="0">
                <a:solidFill>
                  <a:srgbClr val="FFFFFF">
                    <a:alpha val="75000"/>
                  </a:srgbClr>
                </a:solidFill>
              </a:rPr>
              <a:t>. </a:t>
            </a:r>
            <a:r>
              <a:rPr lang="tr-TR" sz="2000" dirty="0" err="1">
                <a:solidFill>
                  <a:srgbClr val="FFFFFF">
                    <a:alpha val="75000"/>
                  </a:srgbClr>
                </a:solidFill>
              </a:rPr>
              <a:t>When</a:t>
            </a:r>
            <a:r>
              <a:rPr lang="tr-TR" sz="2000" dirty="0">
                <a:solidFill>
                  <a:srgbClr val="FFFFFF">
                    <a:alpha val="75000"/>
                  </a:srgbClr>
                </a:solidFill>
              </a:rPr>
              <a:t> </a:t>
            </a:r>
            <a:r>
              <a:rPr lang="tr-TR" sz="2000" dirty="0" err="1">
                <a:solidFill>
                  <a:srgbClr val="FFFFFF">
                    <a:alpha val="75000"/>
                  </a:srgbClr>
                </a:solidFill>
              </a:rPr>
              <a:t>user</a:t>
            </a:r>
            <a:r>
              <a:rPr lang="tr-TR" sz="2000" dirty="0">
                <a:solidFill>
                  <a:srgbClr val="FFFFFF">
                    <a:alpha val="75000"/>
                  </a:srgbClr>
                </a:solidFill>
              </a:rPr>
              <a:t> </a:t>
            </a:r>
            <a:r>
              <a:rPr lang="tr-TR" sz="2000" dirty="0" err="1">
                <a:solidFill>
                  <a:srgbClr val="FFFFFF">
                    <a:alpha val="75000"/>
                  </a:srgbClr>
                </a:solidFill>
              </a:rPr>
              <a:t>want</a:t>
            </a:r>
            <a:r>
              <a:rPr lang="tr-TR" sz="2000" dirty="0">
                <a:solidFill>
                  <a:srgbClr val="FFFFFF">
                    <a:alpha val="75000"/>
                  </a:srgbClr>
                </a:solidFill>
              </a:rPr>
              <a:t> </a:t>
            </a:r>
            <a:r>
              <a:rPr lang="tr-TR" sz="2000" dirty="0" err="1">
                <a:solidFill>
                  <a:srgbClr val="FFFFFF">
                    <a:alpha val="75000"/>
                  </a:srgbClr>
                </a:solidFill>
              </a:rPr>
              <a:t>to</a:t>
            </a:r>
            <a:r>
              <a:rPr lang="tr-TR" sz="2000" dirty="0">
                <a:solidFill>
                  <a:srgbClr val="FFFFFF">
                    <a:alpha val="75000"/>
                  </a:srgbClr>
                </a:solidFill>
              </a:rPr>
              <a:t> </a:t>
            </a:r>
            <a:r>
              <a:rPr lang="tr-TR" sz="2000" dirty="0" err="1">
                <a:solidFill>
                  <a:srgbClr val="FFFFFF">
                    <a:alpha val="75000"/>
                  </a:srgbClr>
                </a:solidFill>
              </a:rPr>
              <a:t>change</a:t>
            </a:r>
            <a:r>
              <a:rPr lang="tr-TR" sz="2000" dirty="0">
                <a:solidFill>
                  <a:srgbClr val="FFFFFF">
                    <a:alpha val="75000"/>
                  </a:srgbClr>
                </a:solidFill>
              </a:rPr>
              <a:t> </a:t>
            </a:r>
            <a:r>
              <a:rPr lang="tr-TR" sz="2000" dirty="0" err="1">
                <a:solidFill>
                  <a:srgbClr val="FFFFFF">
                    <a:alpha val="75000"/>
                  </a:srgbClr>
                </a:solidFill>
              </a:rPr>
              <a:t>menu</a:t>
            </a:r>
            <a:r>
              <a:rPr lang="tr-TR" sz="2000" dirty="0">
                <a:solidFill>
                  <a:srgbClr val="FFFFFF">
                    <a:alpha val="75000"/>
                  </a:srgbClr>
                </a:solidFill>
              </a:rPr>
              <a:t> </a:t>
            </a:r>
            <a:r>
              <a:rPr lang="tr-TR" sz="2000" dirty="0" err="1">
                <a:solidFill>
                  <a:srgbClr val="FFFFFF">
                    <a:alpha val="75000"/>
                  </a:srgbClr>
                </a:solidFill>
              </a:rPr>
              <a:t>ıt</a:t>
            </a:r>
            <a:r>
              <a:rPr lang="tr-TR" sz="2000" dirty="0">
                <a:solidFill>
                  <a:srgbClr val="FFFFFF">
                    <a:alpha val="75000"/>
                  </a:srgbClr>
                </a:solidFill>
              </a:rPr>
              <a:t> </a:t>
            </a:r>
            <a:r>
              <a:rPr lang="tr-TR" sz="2000" dirty="0" err="1">
                <a:solidFill>
                  <a:srgbClr val="FFFFFF">
                    <a:alpha val="75000"/>
                  </a:srgbClr>
                </a:solidFill>
              </a:rPr>
              <a:t>wıll</a:t>
            </a:r>
            <a:r>
              <a:rPr lang="tr-TR" sz="2000" dirty="0">
                <a:solidFill>
                  <a:srgbClr val="FFFFFF">
                    <a:alpha val="75000"/>
                  </a:srgbClr>
                </a:solidFill>
              </a:rPr>
              <a:t> be </a:t>
            </a:r>
            <a:r>
              <a:rPr lang="tr-TR" sz="2000" dirty="0" err="1">
                <a:solidFill>
                  <a:srgbClr val="FFFFFF">
                    <a:alpha val="75000"/>
                  </a:srgbClr>
                </a:solidFill>
              </a:rPr>
              <a:t>ın</a:t>
            </a:r>
            <a:r>
              <a:rPr lang="tr-TR" sz="2000" dirty="0">
                <a:solidFill>
                  <a:srgbClr val="FFFFFF">
                    <a:alpha val="75000"/>
                  </a:srgbClr>
                </a:solidFill>
              </a:rPr>
              <a:t> </a:t>
            </a:r>
            <a:r>
              <a:rPr lang="tr-TR" sz="2000" dirty="0" err="1">
                <a:solidFill>
                  <a:srgbClr val="FFFFFF">
                    <a:alpha val="75000"/>
                  </a:srgbClr>
                </a:solidFill>
              </a:rPr>
              <a:t>cook</a:t>
            </a:r>
            <a:r>
              <a:rPr lang="tr-TR" sz="2000" dirty="0">
                <a:solidFill>
                  <a:srgbClr val="FFFFFF">
                    <a:alpha val="75000"/>
                  </a:srgbClr>
                </a:solidFill>
              </a:rPr>
              <a:t> </a:t>
            </a:r>
            <a:r>
              <a:rPr lang="tr-TR" sz="2000" dirty="0" err="1">
                <a:solidFill>
                  <a:srgbClr val="FFFFFF">
                    <a:alpha val="75000"/>
                  </a:srgbClr>
                </a:solidFill>
              </a:rPr>
              <a:t>class</a:t>
            </a:r>
            <a:r>
              <a:rPr lang="tr-TR" sz="2000" dirty="0">
                <a:solidFill>
                  <a:srgbClr val="FFFFFF">
                    <a:alpha val="75000"/>
                  </a:srgbClr>
                </a:solidFill>
              </a:rPr>
              <a:t>.</a:t>
            </a:r>
          </a:p>
          <a:p>
            <a:endParaRPr lang="en-US" sz="2000" dirty="0">
              <a:solidFill>
                <a:srgbClr val="FFFFFF">
                  <a:alpha val="75000"/>
                </a:srgbClr>
              </a:solidFill>
            </a:endParaRPr>
          </a:p>
        </p:txBody>
      </p:sp>
      <p:pic>
        <p:nvPicPr>
          <p:cNvPr id="7" name="Resim 6" descr="ekran görüntüsü içeren bir resim&#10;&#10;Açıklama otomatik olarak oluşturuldu">
            <a:extLst>
              <a:ext uri="{FF2B5EF4-FFF2-40B4-BE49-F238E27FC236}">
                <a16:creationId xmlns:a16="http://schemas.microsoft.com/office/drawing/2014/main" id="{EA22DA4B-4C7C-4CFE-84D5-BBA775DAC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0261" y="1877328"/>
            <a:ext cx="2840164" cy="3062714"/>
          </a:xfrm>
          <a:prstGeom prst="rect">
            <a:avLst/>
          </a:prstGeom>
        </p:spPr>
      </p:pic>
    </p:spTree>
    <p:extLst>
      <p:ext uri="{BB962C8B-B14F-4D97-AF65-F5344CB8AC3E}">
        <p14:creationId xmlns:p14="http://schemas.microsoft.com/office/powerpoint/2010/main" val="2728837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t Başlık 2">
            <a:extLst>
              <a:ext uri="{FF2B5EF4-FFF2-40B4-BE49-F238E27FC236}">
                <a16:creationId xmlns:a16="http://schemas.microsoft.com/office/drawing/2014/main" id="{C9401B2E-92E1-4D38-B67A-4D01ACC21B61}"/>
              </a:ext>
            </a:extLst>
          </p:cNvPr>
          <p:cNvSpPr>
            <a:spLocks noGrp="1"/>
          </p:cNvSpPr>
          <p:nvPr>
            <p:ph type="subTitle" idx="1"/>
          </p:nvPr>
        </p:nvSpPr>
        <p:spPr>
          <a:xfrm>
            <a:off x="5027741" y="1153552"/>
            <a:ext cx="6901662" cy="3024556"/>
          </a:xfrm>
        </p:spPr>
        <p:txBody>
          <a:bodyPr anchor="t">
            <a:normAutofit/>
          </a:bodyPr>
          <a:lstStyle/>
          <a:p>
            <a:r>
              <a:rPr lang="tr-TR" sz="2000" dirty="0" err="1">
                <a:solidFill>
                  <a:srgbClr val="FFFFFF">
                    <a:alpha val="75000"/>
                  </a:srgbClr>
                </a:solidFill>
              </a:rPr>
              <a:t>If</a:t>
            </a:r>
            <a:r>
              <a:rPr lang="tr-TR" sz="2000" dirty="0">
                <a:solidFill>
                  <a:srgbClr val="FFFFFF">
                    <a:alpha val="75000"/>
                  </a:srgbClr>
                </a:solidFill>
              </a:rPr>
              <a:t> </a:t>
            </a:r>
            <a:r>
              <a:rPr lang="tr-TR" sz="2000" dirty="0" err="1">
                <a:solidFill>
                  <a:srgbClr val="FFFFFF">
                    <a:alpha val="75000"/>
                  </a:srgbClr>
                </a:solidFill>
              </a:rPr>
              <a:t>cook</a:t>
            </a:r>
            <a:r>
              <a:rPr lang="tr-TR" sz="2000" dirty="0">
                <a:solidFill>
                  <a:srgbClr val="FFFFFF">
                    <a:alpha val="75000"/>
                  </a:srgbClr>
                </a:solidFill>
              </a:rPr>
              <a:t> </a:t>
            </a:r>
            <a:r>
              <a:rPr lang="tr-TR" sz="2000" dirty="0" err="1">
                <a:solidFill>
                  <a:srgbClr val="FFFFFF">
                    <a:alpha val="75000"/>
                  </a:srgbClr>
                </a:solidFill>
              </a:rPr>
              <a:t>want</a:t>
            </a:r>
            <a:r>
              <a:rPr lang="tr-TR" sz="2000" dirty="0">
                <a:solidFill>
                  <a:srgbClr val="FFFFFF">
                    <a:alpha val="75000"/>
                  </a:srgbClr>
                </a:solidFill>
              </a:rPr>
              <a:t> </a:t>
            </a:r>
            <a:r>
              <a:rPr lang="tr-TR" sz="2000" dirty="0" err="1">
                <a:solidFill>
                  <a:srgbClr val="FFFFFF">
                    <a:alpha val="75000"/>
                  </a:srgbClr>
                </a:solidFill>
              </a:rPr>
              <a:t>to</a:t>
            </a:r>
            <a:r>
              <a:rPr lang="tr-TR" sz="2000" dirty="0">
                <a:solidFill>
                  <a:srgbClr val="FFFFFF">
                    <a:alpha val="75000"/>
                  </a:srgbClr>
                </a:solidFill>
              </a:rPr>
              <a:t> do </a:t>
            </a:r>
            <a:r>
              <a:rPr lang="tr-TR" sz="2000" dirty="0" err="1">
                <a:solidFill>
                  <a:srgbClr val="FFFFFF">
                    <a:alpha val="75000"/>
                  </a:srgbClr>
                </a:solidFill>
              </a:rPr>
              <a:t>anythıng</a:t>
            </a:r>
            <a:r>
              <a:rPr lang="tr-TR" sz="2000" dirty="0">
                <a:solidFill>
                  <a:srgbClr val="FFFFFF">
                    <a:alpha val="75000"/>
                  </a:srgbClr>
                </a:solidFill>
              </a:rPr>
              <a:t> </a:t>
            </a:r>
            <a:r>
              <a:rPr lang="tr-TR" sz="2000" dirty="0" err="1">
                <a:solidFill>
                  <a:srgbClr val="FFFFFF">
                    <a:alpha val="75000"/>
                  </a:srgbClr>
                </a:solidFill>
              </a:rPr>
              <a:t>ın</a:t>
            </a:r>
            <a:r>
              <a:rPr lang="tr-TR" sz="2000" dirty="0">
                <a:solidFill>
                  <a:srgbClr val="FFFFFF">
                    <a:alpha val="75000"/>
                  </a:srgbClr>
                </a:solidFill>
              </a:rPr>
              <a:t> </a:t>
            </a:r>
            <a:r>
              <a:rPr lang="tr-TR" sz="2000" dirty="0" err="1">
                <a:solidFill>
                  <a:srgbClr val="FFFFFF">
                    <a:alpha val="75000"/>
                  </a:srgbClr>
                </a:solidFill>
              </a:rPr>
              <a:t>menu</a:t>
            </a:r>
            <a:r>
              <a:rPr lang="tr-TR" sz="2000" dirty="0">
                <a:solidFill>
                  <a:srgbClr val="FFFFFF">
                    <a:alpha val="75000"/>
                  </a:srgbClr>
                </a:solidFill>
              </a:rPr>
              <a:t>, </a:t>
            </a:r>
            <a:r>
              <a:rPr lang="tr-TR" sz="2000" dirty="0" err="1">
                <a:solidFill>
                  <a:srgbClr val="FFFFFF">
                    <a:alpha val="75000"/>
                  </a:srgbClr>
                </a:solidFill>
              </a:rPr>
              <a:t>need</a:t>
            </a:r>
            <a:r>
              <a:rPr lang="tr-TR" sz="2000" dirty="0">
                <a:solidFill>
                  <a:srgbClr val="FFFFFF">
                    <a:alpha val="75000"/>
                  </a:srgbClr>
                </a:solidFill>
              </a:rPr>
              <a:t> </a:t>
            </a:r>
            <a:r>
              <a:rPr lang="tr-TR" sz="2000" dirty="0" err="1">
                <a:solidFill>
                  <a:srgbClr val="FFFFFF">
                    <a:alpha val="75000"/>
                  </a:srgbClr>
                </a:solidFill>
              </a:rPr>
              <a:t>to</a:t>
            </a:r>
            <a:r>
              <a:rPr lang="tr-TR" sz="2000" dirty="0">
                <a:solidFill>
                  <a:srgbClr val="FFFFFF">
                    <a:alpha val="75000"/>
                  </a:srgbClr>
                </a:solidFill>
              </a:rPr>
              <a:t> </a:t>
            </a:r>
            <a:r>
              <a:rPr lang="tr-TR" sz="2000" dirty="0" err="1">
                <a:solidFill>
                  <a:srgbClr val="FFFFFF">
                    <a:alpha val="75000"/>
                  </a:srgbClr>
                </a:solidFill>
              </a:rPr>
              <a:t>create</a:t>
            </a:r>
            <a:r>
              <a:rPr lang="tr-TR" sz="2000" dirty="0">
                <a:solidFill>
                  <a:srgbClr val="FFFFFF">
                    <a:alpha val="75000"/>
                  </a:srgbClr>
                </a:solidFill>
              </a:rPr>
              <a:t> </a:t>
            </a:r>
            <a:r>
              <a:rPr lang="tr-TR" sz="2000" dirty="0" err="1">
                <a:solidFill>
                  <a:srgbClr val="FFFFFF">
                    <a:alpha val="75000"/>
                  </a:srgbClr>
                </a:solidFill>
              </a:rPr>
              <a:t>menu</a:t>
            </a:r>
            <a:r>
              <a:rPr lang="tr-TR" sz="2000" dirty="0">
                <a:solidFill>
                  <a:srgbClr val="FFFFFF">
                    <a:alpha val="75000"/>
                  </a:srgbClr>
                </a:solidFill>
              </a:rPr>
              <a:t> as a </a:t>
            </a:r>
            <a:r>
              <a:rPr lang="tr-TR" sz="2000" dirty="0" err="1">
                <a:solidFill>
                  <a:srgbClr val="FFFFFF">
                    <a:alpha val="75000"/>
                  </a:srgbClr>
                </a:solidFill>
              </a:rPr>
              <a:t>daıylyfoodmenu</a:t>
            </a:r>
            <a:r>
              <a:rPr lang="tr-TR" sz="2000" dirty="0">
                <a:solidFill>
                  <a:srgbClr val="FFFFFF">
                    <a:alpha val="75000"/>
                  </a:srgbClr>
                </a:solidFill>
              </a:rPr>
              <a:t> </a:t>
            </a:r>
            <a:r>
              <a:rPr lang="tr-TR" sz="2000" dirty="0" err="1">
                <a:solidFill>
                  <a:srgbClr val="FFFFFF">
                    <a:alpha val="75000"/>
                  </a:srgbClr>
                </a:solidFill>
              </a:rPr>
              <a:t>class</a:t>
            </a:r>
            <a:r>
              <a:rPr lang="tr-TR" sz="2000" dirty="0">
                <a:solidFill>
                  <a:srgbClr val="FFFFFF">
                    <a:alpha val="75000"/>
                  </a:srgbClr>
                </a:solidFill>
              </a:rPr>
              <a:t>. </a:t>
            </a:r>
            <a:r>
              <a:rPr lang="tr-TR" sz="2000" dirty="0" err="1">
                <a:solidFill>
                  <a:srgbClr val="FFFFFF">
                    <a:alpha val="75000"/>
                  </a:srgbClr>
                </a:solidFill>
              </a:rPr>
              <a:t>And</a:t>
            </a:r>
            <a:r>
              <a:rPr lang="tr-TR" sz="2000" dirty="0">
                <a:solidFill>
                  <a:srgbClr val="FFFFFF">
                    <a:alpha val="75000"/>
                  </a:srgbClr>
                </a:solidFill>
              </a:rPr>
              <a:t> </a:t>
            </a:r>
            <a:r>
              <a:rPr lang="tr-TR" sz="2000" dirty="0" err="1">
                <a:solidFill>
                  <a:srgbClr val="FFFFFF">
                    <a:alpha val="75000"/>
                  </a:srgbClr>
                </a:solidFill>
              </a:rPr>
              <a:t>add</a:t>
            </a:r>
            <a:r>
              <a:rPr lang="tr-TR" sz="2000" dirty="0">
                <a:solidFill>
                  <a:srgbClr val="FFFFFF">
                    <a:alpha val="75000"/>
                  </a:srgbClr>
                </a:solidFill>
              </a:rPr>
              <a:t>, </a:t>
            </a:r>
            <a:r>
              <a:rPr lang="tr-TR" sz="2000" dirty="0" err="1">
                <a:solidFill>
                  <a:srgbClr val="FFFFFF">
                    <a:alpha val="75000"/>
                  </a:srgbClr>
                </a:solidFill>
              </a:rPr>
              <a:t>change</a:t>
            </a:r>
            <a:r>
              <a:rPr lang="tr-TR" sz="2000" dirty="0">
                <a:solidFill>
                  <a:srgbClr val="FFFFFF">
                    <a:alpha val="75000"/>
                  </a:srgbClr>
                </a:solidFill>
              </a:rPr>
              <a:t> </a:t>
            </a:r>
            <a:r>
              <a:rPr lang="tr-TR" sz="2000" dirty="0" err="1">
                <a:solidFill>
                  <a:srgbClr val="FFFFFF">
                    <a:alpha val="75000"/>
                  </a:srgbClr>
                </a:solidFill>
              </a:rPr>
              <a:t>or</a:t>
            </a:r>
            <a:r>
              <a:rPr lang="tr-TR" sz="2000" dirty="0">
                <a:solidFill>
                  <a:srgbClr val="FFFFFF">
                    <a:alpha val="75000"/>
                  </a:srgbClr>
                </a:solidFill>
              </a:rPr>
              <a:t> </a:t>
            </a:r>
            <a:r>
              <a:rPr lang="tr-TR" sz="2000" dirty="0" err="1">
                <a:solidFill>
                  <a:srgbClr val="FFFFFF">
                    <a:alpha val="75000"/>
                  </a:srgbClr>
                </a:solidFill>
              </a:rPr>
              <a:t>remove</a:t>
            </a:r>
            <a:r>
              <a:rPr lang="tr-TR" sz="2000" dirty="0">
                <a:solidFill>
                  <a:srgbClr val="FFFFFF">
                    <a:alpha val="75000"/>
                  </a:srgbClr>
                </a:solidFill>
              </a:rPr>
              <a:t> </a:t>
            </a:r>
            <a:r>
              <a:rPr lang="tr-TR" sz="2000" dirty="0" err="1">
                <a:solidFill>
                  <a:srgbClr val="FFFFFF">
                    <a:alpha val="75000"/>
                  </a:srgbClr>
                </a:solidFill>
              </a:rPr>
              <a:t>ıt</a:t>
            </a:r>
            <a:r>
              <a:rPr lang="tr-TR" sz="2000" dirty="0">
                <a:solidFill>
                  <a:srgbClr val="FFFFFF">
                    <a:alpha val="75000"/>
                  </a:srgbClr>
                </a:solidFill>
              </a:rPr>
              <a:t> </a:t>
            </a:r>
            <a:r>
              <a:rPr lang="tr-TR" sz="2000" dirty="0" err="1">
                <a:solidFill>
                  <a:srgbClr val="FFFFFF">
                    <a:alpha val="75000"/>
                  </a:srgbClr>
                </a:solidFill>
              </a:rPr>
              <a:t>ın</a:t>
            </a:r>
            <a:r>
              <a:rPr lang="tr-TR" sz="2000" dirty="0">
                <a:solidFill>
                  <a:srgbClr val="FFFFFF">
                    <a:alpha val="75000"/>
                  </a:srgbClr>
                </a:solidFill>
              </a:rPr>
              <a:t> </a:t>
            </a:r>
            <a:r>
              <a:rPr lang="tr-TR" sz="2000" dirty="0" err="1">
                <a:solidFill>
                  <a:srgbClr val="FFFFFF">
                    <a:alpha val="75000"/>
                  </a:srgbClr>
                </a:solidFill>
              </a:rPr>
              <a:t>database</a:t>
            </a:r>
            <a:r>
              <a:rPr lang="tr-TR" sz="2000" dirty="0">
                <a:solidFill>
                  <a:srgbClr val="FFFFFF">
                    <a:alpha val="75000"/>
                  </a:srgbClr>
                </a:solidFill>
              </a:rPr>
              <a:t>. </a:t>
            </a:r>
            <a:r>
              <a:rPr lang="tr-TR" sz="2000" dirty="0" err="1">
                <a:solidFill>
                  <a:srgbClr val="FFFFFF">
                    <a:alpha val="75000"/>
                  </a:srgbClr>
                </a:solidFill>
              </a:rPr>
              <a:t>Because</a:t>
            </a:r>
            <a:r>
              <a:rPr lang="tr-TR" sz="2000" dirty="0">
                <a:solidFill>
                  <a:srgbClr val="FFFFFF">
                    <a:alpha val="75000"/>
                  </a:srgbClr>
                </a:solidFill>
              </a:rPr>
              <a:t> </a:t>
            </a:r>
            <a:r>
              <a:rPr lang="tr-TR" sz="2000" dirty="0" err="1">
                <a:solidFill>
                  <a:srgbClr val="FFFFFF">
                    <a:alpha val="75000"/>
                  </a:srgbClr>
                </a:solidFill>
              </a:rPr>
              <a:t>all</a:t>
            </a:r>
            <a:r>
              <a:rPr lang="tr-TR" sz="2000" dirty="0">
                <a:solidFill>
                  <a:srgbClr val="FFFFFF">
                    <a:alpha val="75000"/>
                  </a:srgbClr>
                </a:solidFill>
              </a:rPr>
              <a:t> </a:t>
            </a:r>
            <a:r>
              <a:rPr lang="tr-TR" sz="2000" dirty="0" err="1">
                <a:solidFill>
                  <a:srgbClr val="FFFFFF">
                    <a:alpha val="75000"/>
                  </a:srgbClr>
                </a:solidFill>
              </a:rPr>
              <a:t>menu</a:t>
            </a:r>
            <a:r>
              <a:rPr lang="tr-TR" sz="2000" dirty="0">
                <a:solidFill>
                  <a:srgbClr val="FFFFFF">
                    <a:alpha val="75000"/>
                  </a:srgbClr>
                </a:solidFill>
              </a:rPr>
              <a:t> </a:t>
            </a:r>
            <a:r>
              <a:rPr lang="tr-TR" sz="2000" dirty="0" err="1">
                <a:solidFill>
                  <a:srgbClr val="FFFFFF">
                    <a:alpha val="75000"/>
                  </a:srgbClr>
                </a:solidFill>
              </a:rPr>
              <a:t>lıst</a:t>
            </a:r>
            <a:r>
              <a:rPr lang="tr-TR" sz="2000" dirty="0">
                <a:solidFill>
                  <a:srgbClr val="FFFFFF">
                    <a:alpha val="75000"/>
                  </a:srgbClr>
                </a:solidFill>
              </a:rPr>
              <a:t> </a:t>
            </a:r>
            <a:r>
              <a:rPr lang="tr-TR" sz="2000" dirty="0" err="1">
                <a:solidFill>
                  <a:srgbClr val="FFFFFF">
                    <a:alpha val="75000"/>
                  </a:srgbClr>
                </a:solidFill>
              </a:rPr>
              <a:t>holdıng</a:t>
            </a:r>
            <a:r>
              <a:rPr lang="tr-TR" sz="2000" dirty="0">
                <a:solidFill>
                  <a:srgbClr val="FFFFFF">
                    <a:alpha val="75000"/>
                  </a:srgbClr>
                </a:solidFill>
              </a:rPr>
              <a:t> </a:t>
            </a:r>
            <a:r>
              <a:rPr lang="tr-TR" sz="2000" dirty="0" err="1">
                <a:solidFill>
                  <a:srgbClr val="FFFFFF">
                    <a:alpha val="75000"/>
                  </a:srgbClr>
                </a:solidFill>
              </a:rPr>
              <a:t>ın</a:t>
            </a:r>
            <a:r>
              <a:rPr lang="tr-TR" sz="2000" dirty="0">
                <a:solidFill>
                  <a:srgbClr val="FFFFFF">
                    <a:alpha val="75000"/>
                  </a:srgbClr>
                </a:solidFill>
              </a:rPr>
              <a:t> </a:t>
            </a:r>
            <a:r>
              <a:rPr lang="tr-TR" sz="2000" dirty="0" err="1">
                <a:solidFill>
                  <a:srgbClr val="FFFFFF">
                    <a:alpha val="75000"/>
                  </a:srgbClr>
                </a:solidFill>
              </a:rPr>
              <a:t>database</a:t>
            </a:r>
            <a:r>
              <a:rPr lang="tr-TR" sz="2000" dirty="0">
                <a:solidFill>
                  <a:srgbClr val="FFFFFF">
                    <a:alpha val="75000"/>
                  </a:srgbClr>
                </a:solidFill>
              </a:rPr>
              <a:t>. </a:t>
            </a:r>
            <a:endParaRPr lang="en-US" sz="2000" dirty="0">
              <a:solidFill>
                <a:srgbClr val="FFFFFF">
                  <a:alpha val="75000"/>
                </a:srgbClr>
              </a:solidFill>
            </a:endParaRPr>
          </a:p>
        </p:txBody>
      </p:sp>
      <p:pic>
        <p:nvPicPr>
          <p:cNvPr id="7" name="Resim 6" descr="ekran görüntüsü içeren bir resim&#10;&#10;Açıklama otomatik olarak oluşturuldu">
            <a:extLst>
              <a:ext uri="{FF2B5EF4-FFF2-40B4-BE49-F238E27FC236}">
                <a16:creationId xmlns:a16="http://schemas.microsoft.com/office/drawing/2014/main" id="{5B073E37-C062-4D1C-A7B4-0F04D3BA2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039" y="1005840"/>
            <a:ext cx="3537814" cy="3024556"/>
          </a:xfrm>
          <a:prstGeom prst="rect">
            <a:avLst/>
          </a:prstGeom>
        </p:spPr>
      </p:pic>
    </p:spTree>
    <p:extLst>
      <p:ext uri="{BB962C8B-B14F-4D97-AF65-F5344CB8AC3E}">
        <p14:creationId xmlns:p14="http://schemas.microsoft.com/office/powerpoint/2010/main" val="3999329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98E11-07DA-4946-83D7-E526CE74C26E}"/>
              </a:ext>
            </a:extLst>
          </p:cNvPr>
          <p:cNvSpPr txBox="1">
            <a:spLocks/>
          </p:cNvSpPr>
          <p:nvPr/>
        </p:nvSpPr>
        <p:spPr>
          <a:xfrm>
            <a:off x="895350" y="441637"/>
            <a:ext cx="9906000" cy="972825"/>
          </a:xfrm>
          <a:prstGeom prst="rect">
            <a:avLst/>
          </a:prstGeom>
        </p:spPr>
        <p:txBody>
          <a:bodyP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cap="none" dirty="0">
                <a:latin typeface="Calibri" panose="020F0502020204030204" pitchFamily="34" charset="0"/>
                <a:cs typeface="Calibri" panose="020F0502020204030204" pitchFamily="34" charset="0"/>
              </a:rPr>
              <a:t>What is our Purpose ?</a:t>
            </a:r>
            <a:endParaRPr lang="en-US" cap="none" dirty="0">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id="{2FD16970-C0A4-4BB1-A2D3-3D56745EE578}"/>
              </a:ext>
            </a:extLst>
          </p:cNvPr>
          <p:cNvSpPr txBox="1">
            <a:spLocks/>
          </p:cNvSpPr>
          <p:nvPr/>
        </p:nvSpPr>
        <p:spPr>
          <a:xfrm>
            <a:off x="809625" y="1375723"/>
            <a:ext cx="9906000" cy="1676569"/>
          </a:xfrm>
          <a:prstGeom prst="rect">
            <a:avLst/>
          </a:prstGeom>
        </p:spPr>
        <p:txBody>
          <a:bodyP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2400" cap="none" dirty="0">
                <a:latin typeface="Calibri" panose="020F0502020204030204" pitchFamily="34" charset="0"/>
                <a:cs typeface="Calibri" panose="020F0502020204030204" pitchFamily="34" charset="0"/>
              </a:rPr>
              <a:t>Our goal </a:t>
            </a:r>
            <a:r>
              <a:rPr lang="en-US" sz="2400" cap="none" dirty="0">
                <a:latin typeface="Calibri" panose="020F0502020204030204" pitchFamily="34" charset="0"/>
                <a:cs typeface="Calibri" panose="020F0502020204030204" pitchFamily="34" charset="0"/>
              </a:rPr>
              <a:t>is to manage a prison fast, easily and safely.</a:t>
            </a:r>
            <a:endParaRPr lang="tr-TR" sz="2400" cap="none" dirty="0">
              <a:latin typeface="Calibri" panose="020F0502020204030204" pitchFamily="34" charset="0"/>
              <a:cs typeface="Calibri" panose="020F0502020204030204" pitchFamily="34" charset="0"/>
            </a:endParaRPr>
          </a:p>
          <a:p>
            <a:endParaRPr lang="tr-TR" sz="2400" cap="none" dirty="0">
              <a:latin typeface="Calibri" panose="020F0502020204030204" pitchFamily="34" charset="0"/>
              <a:cs typeface="Calibri" panose="020F0502020204030204" pitchFamily="34" charset="0"/>
            </a:endParaRPr>
          </a:p>
          <a:p>
            <a:r>
              <a:rPr lang="tr-TR" sz="2400" cap="none" dirty="0">
                <a:latin typeface="Calibri" panose="020F0502020204030204" pitchFamily="34" charset="0"/>
                <a:cs typeface="Calibri" panose="020F0502020204030204" pitchFamily="34" charset="0"/>
              </a:rPr>
              <a:t>To make this let’s look at our modules in the system.</a:t>
            </a:r>
          </a:p>
          <a:p>
            <a:endParaRPr lang="tr-TR" cap="none" dirty="0">
              <a:latin typeface="Calibri" panose="020F0502020204030204" pitchFamily="34" charset="0"/>
              <a:cs typeface="Calibri" panose="020F0502020204030204" pitchFamily="34" charset="0"/>
            </a:endParaRPr>
          </a:p>
          <a:p>
            <a:endParaRPr lang="en-US" cap="none"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FE9B00B7-51CB-41C3-8EB9-0E6C089DE5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0185" y="3052293"/>
            <a:ext cx="6388659" cy="3065172"/>
          </a:xfrm>
          <a:prstGeom prst="rect">
            <a:avLst/>
          </a:prstGeom>
        </p:spPr>
      </p:pic>
    </p:spTree>
    <p:extLst>
      <p:ext uri="{BB962C8B-B14F-4D97-AF65-F5344CB8AC3E}">
        <p14:creationId xmlns:p14="http://schemas.microsoft.com/office/powerpoint/2010/main" val="3898475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D640D8-0C7C-48A1-9A92-44C83C919DC0}"/>
              </a:ext>
            </a:extLst>
          </p:cNvPr>
          <p:cNvSpPr>
            <a:spLocks noGrp="1"/>
          </p:cNvSpPr>
          <p:nvPr>
            <p:ph type="ctrTitle"/>
          </p:nvPr>
        </p:nvSpPr>
        <p:spPr>
          <a:xfrm>
            <a:off x="633999" y="4550229"/>
            <a:ext cx="10909073" cy="1057655"/>
          </a:xfrm>
        </p:spPr>
        <p:txBody>
          <a:bodyPr>
            <a:normAutofit/>
          </a:bodyPr>
          <a:lstStyle/>
          <a:p>
            <a:r>
              <a:rPr lang="tr-TR" sz="6000"/>
              <a:t>Cook</a:t>
            </a:r>
            <a:endParaRPr lang="en-US" sz="6000"/>
          </a:p>
        </p:txBody>
      </p:sp>
      <p:sp>
        <p:nvSpPr>
          <p:cNvPr id="3" name="Alt Başlık 2">
            <a:extLst>
              <a:ext uri="{FF2B5EF4-FFF2-40B4-BE49-F238E27FC236}">
                <a16:creationId xmlns:a16="http://schemas.microsoft.com/office/drawing/2014/main" id="{FBA62222-93BD-4074-BF0D-7657DBC93C6F}"/>
              </a:ext>
            </a:extLst>
          </p:cNvPr>
          <p:cNvSpPr>
            <a:spLocks noGrp="1"/>
          </p:cNvSpPr>
          <p:nvPr>
            <p:ph type="subTitle" idx="1"/>
          </p:nvPr>
        </p:nvSpPr>
        <p:spPr>
          <a:xfrm>
            <a:off x="633999" y="5607885"/>
            <a:ext cx="10925101" cy="635108"/>
          </a:xfrm>
        </p:spPr>
        <p:txBody>
          <a:bodyPr>
            <a:normAutofit fontScale="92500" lnSpcReduction="10000"/>
          </a:bodyPr>
          <a:lstStyle/>
          <a:p>
            <a:r>
              <a:rPr lang="tr-TR" sz="2000" dirty="0" err="1">
                <a:solidFill>
                  <a:schemeClr val="tx1">
                    <a:lumMod val="85000"/>
                    <a:lumOff val="15000"/>
                  </a:schemeClr>
                </a:solidFill>
              </a:rPr>
              <a:t>When</a:t>
            </a:r>
            <a:r>
              <a:rPr lang="tr-TR" sz="2000" dirty="0">
                <a:solidFill>
                  <a:schemeClr val="tx1">
                    <a:lumMod val="85000"/>
                    <a:lumOff val="15000"/>
                  </a:schemeClr>
                </a:solidFill>
              </a:rPr>
              <a:t> </a:t>
            </a:r>
            <a:r>
              <a:rPr lang="tr-TR" sz="2000" dirty="0" err="1">
                <a:solidFill>
                  <a:schemeClr val="tx1">
                    <a:lumMod val="85000"/>
                    <a:lumOff val="15000"/>
                  </a:schemeClr>
                </a:solidFill>
              </a:rPr>
              <a:t>cook</a:t>
            </a:r>
            <a:r>
              <a:rPr lang="tr-TR" sz="2000" dirty="0">
                <a:solidFill>
                  <a:schemeClr val="tx1">
                    <a:lumMod val="85000"/>
                    <a:lumOff val="15000"/>
                  </a:schemeClr>
                </a:solidFill>
              </a:rPr>
              <a:t> </a:t>
            </a:r>
            <a:r>
              <a:rPr lang="tr-TR" sz="2000" dirty="0" err="1">
                <a:solidFill>
                  <a:schemeClr val="tx1">
                    <a:lumMod val="85000"/>
                    <a:lumOff val="15000"/>
                  </a:schemeClr>
                </a:solidFill>
              </a:rPr>
              <a:t>enter</a:t>
            </a:r>
            <a:r>
              <a:rPr lang="tr-TR" sz="2000" dirty="0">
                <a:solidFill>
                  <a:schemeClr val="tx1">
                    <a:lumMod val="85000"/>
                    <a:lumOff val="15000"/>
                  </a:schemeClr>
                </a:solidFill>
              </a:rPr>
              <a:t> </a:t>
            </a:r>
            <a:r>
              <a:rPr lang="tr-TR" sz="2000" dirty="0" err="1">
                <a:solidFill>
                  <a:schemeClr val="tx1">
                    <a:lumMod val="85000"/>
                    <a:lumOff val="15000"/>
                  </a:schemeClr>
                </a:solidFill>
              </a:rPr>
              <a:t>the</a:t>
            </a:r>
            <a:r>
              <a:rPr lang="tr-TR" sz="2000" dirty="0">
                <a:solidFill>
                  <a:schemeClr val="tx1">
                    <a:lumMod val="85000"/>
                    <a:lumOff val="15000"/>
                  </a:schemeClr>
                </a:solidFill>
              </a:rPr>
              <a:t> </a:t>
            </a:r>
            <a:r>
              <a:rPr lang="tr-TR" sz="2000" dirty="0" err="1">
                <a:solidFill>
                  <a:schemeClr val="tx1">
                    <a:lumMod val="85000"/>
                    <a:lumOff val="15000"/>
                  </a:schemeClr>
                </a:solidFill>
              </a:rPr>
              <a:t>system</a:t>
            </a:r>
            <a:r>
              <a:rPr lang="tr-TR" sz="2000" dirty="0">
                <a:solidFill>
                  <a:schemeClr val="tx1">
                    <a:lumMod val="85000"/>
                    <a:lumOff val="15000"/>
                  </a:schemeClr>
                </a:solidFill>
              </a:rPr>
              <a:t> </a:t>
            </a:r>
            <a:r>
              <a:rPr lang="tr-TR" sz="2000" dirty="0" err="1">
                <a:solidFill>
                  <a:schemeClr val="tx1">
                    <a:lumMod val="85000"/>
                    <a:lumOff val="15000"/>
                  </a:schemeClr>
                </a:solidFill>
              </a:rPr>
              <a:t>and</a:t>
            </a:r>
            <a:r>
              <a:rPr lang="tr-TR" sz="2000" dirty="0">
                <a:solidFill>
                  <a:schemeClr val="tx1">
                    <a:lumMod val="85000"/>
                    <a:lumOff val="15000"/>
                  </a:schemeClr>
                </a:solidFill>
              </a:rPr>
              <a:t> </a:t>
            </a:r>
            <a:r>
              <a:rPr lang="tr-TR" sz="2000" dirty="0" err="1">
                <a:solidFill>
                  <a:schemeClr val="tx1">
                    <a:lumMod val="85000"/>
                    <a:lumOff val="15000"/>
                  </a:schemeClr>
                </a:solidFill>
              </a:rPr>
              <a:t>match</a:t>
            </a:r>
            <a:r>
              <a:rPr lang="tr-TR" sz="2000" dirty="0">
                <a:solidFill>
                  <a:schemeClr val="tx1">
                    <a:lumMod val="85000"/>
                    <a:lumOff val="15000"/>
                  </a:schemeClr>
                </a:solidFill>
              </a:rPr>
              <a:t> </a:t>
            </a:r>
            <a:r>
              <a:rPr lang="tr-TR" sz="2000" dirty="0" err="1">
                <a:solidFill>
                  <a:schemeClr val="tx1">
                    <a:lumMod val="85000"/>
                    <a:lumOff val="15000"/>
                  </a:schemeClr>
                </a:solidFill>
              </a:rPr>
              <a:t>ıd</a:t>
            </a:r>
            <a:r>
              <a:rPr lang="tr-TR" sz="2000" dirty="0">
                <a:solidFill>
                  <a:schemeClr val="tx1">
                    <a:lumMod val="85000"/>
                    <a:lumOff val="15000"/>
                  </a:schemeClr>
                </a:solidFill>
              </a:rPr>
              <a:t> </a:t>
            </a:r>
            <a:r>
              <a:rPr lang="tr-TR" sz="2000" dirty="0" err="1">
                <a:solidFill>
                  <a:schemeClr val="tx1">
                    <a:lumMod val="85000"/>
                    <a:lumOff val="15000"/>
                  </a:schemeClr>
                </a:solidFill>
              </a:rPr>
              <a:t>and</a:t>
            </a:r>
            <a:r>
              <a:rPr lang="tr-TR" sz="2000" dirty="0">
                <a:solidFill>
                  <a:schemeClr val="tx1">
                    <a:lumMod val="85000"/>
                    <a:lumOff val="15000"/>
                  </a:schemeClr>
                </a:solidFill>
              </a:rPr>
              <a:t> </a:t>
            </a:r>
            <a:r>
              <a:rPr lang="tr-TR" sz="2000" dirty="0" err="1">
                <a:solidFill>
                  <a:schemeClr val="tx1">
                    <a:lumMod val="85000"/>
                    <a:lumOff val="15000"/>
                  </a:schemeClr>
                </a:solidFill>
              </a:rPr>
              <a:t>password</a:t>
            </a:r>
            <a:r>
              <a:rPr lang="tr-TR" sz="2000" dirty="0">
                <a:solidFill>
                  <a:schemeClr val="tx1">
                    <a:lumMod val="85000"/>
                    <a:lumOff val="15000"/>
                  </a:schemeClr>
                </a:solidFill>
              </a:rPr>
              <a:t> </a:t>
            </a:r>
            <a:r>
              <a:rPr lang="tr-TR" sz="2000" dirty="0" err="1">
                <a:solidFill>
                  <a:schemeClr val="tx1">
                    <a:lumMod val="85000"/>
                    <a:lumOff val="15000"/>
                  </a:schemeClr>
                </a:solidFill>
              </a:rPr>
              <a:t>correctly</a:t>
            </a:r>
            <a:r>
              <a:rPr lang="tr-TR" sz="2000" dirty="0">
                <a:solidFill>
                  <a:schemeClr val="tx1">
                    <a:lumMod val="85000"/>
                    <a:lumOff val="15000"/>
                  </a:schemeClr>
                </a:solidFill>
              </a:rPr>
              <a:t>, </a:t>
            </a:r>
            <a:r>
              <a:rPr lang="tr-TR" sz="2000" dirty="0" err="1">
                <a:solidFill>
                  <a:schemeClr val="tx1">
                    <a:lumMod val="85000"/>
                    <a:lumOff val="15000"/>
                  </a:schemeClr>
                </a:solidFill>
              </a:rPr>
              <a:t>Shown</a:t>
            </a:r>
            <a:r>
              <a:rPr lang="tr-TR" sz="2000" dirty="0">
                <a:solidFill>
                  <a:schemeClr val="tx1">
                    <a:lumMod val="85000"/>
                    <a:lumOff val="15000"/>
                  </a:schemeClr>
                </a:solidFill>
              </a:rPr>
              <a:t> a </a:t>
            </a:r>
            <a:r>
              <a:rPr lang="tr-TR" sz="2000" dirty="0" err="1">
                <a:solidFill>
                  <a:schemeClr val="tx1">
                    <a:lumMod val="85000"/>
                    <a:lumOff val="15000"/>
                  </a:schemeClr>
                </a:solidFill>
              </a:rPr>
              <a:t>menu</a:t>
            </a:r>
            <a:r>
              <a:rPr lang="tr-TR" sz="2000" dirty="0">
                <a:solidFill>
                  <a:schemeClr val="tx1">
                    <a:lumMod val="85000"/>
                    <a:lumOff val="15000"/>
                  </a:schemeClr>
                </a:solidFill>
              </a:rPr>
              <a:t> </a:t>
            </a:r>
            <a:r>
              <a:rPr lang="tr-TR" sz="2000" dirty="0" err="1">
                <a:solidFill>
                  <a:schemeClr val="tx1">
                    <a:lumMod val="85000"/>
                    <a:lumOff val="15000"/>
                  </a:schemeClr>
                </a:solidFill>
              </a:rPr>
              <a:t>lıke</a:t>
            </a:r>
            <a:r>
              <a:rPr lang="tr-TR" sz="2000" dirty="0">
                <a:solidFill>
                  <a:schemeClr val="tx1">
                    <a:lumMod val="85000"/>
                    <a:lumOff val="15000"/>
                  </a:schemeClr>
                </a:solidFill>
              </a:rPr>
              <a:t> as </a:t>
            </a:r>
            <a:r>
              <a:rPr lang="tr-TR" sz="2000" dirty="0" err="1">
                <a:solidFill>
                  <a:schemeClr val="tx1">
                    <a:lumMod val="85000"/>
                    <a:lumOff val="15000"/>
                  </a:schemeClr>
                </a:solidFill>
              </a:rPr>
              <a:t>rıght</a:t>
            </a:r>
            <a:r>
              <a:rPr lang="tr-TR" sz="2000" dirty="0">
                <a:solidFill>
                  <a:schemeClr val="tx1">
                    <a:lumMod val="85000"/>
                    <a:lumOff val="15000"/>
                  </a:schemeClr>
                </a:solidFill>
              </a:rPr>
              <a:t> </a:t>
            </a:r>
            <a:r>
              <a:rPr lang="tr-TR" sz="2000" dirty="0" err="1">
                <a:solidFill>
                  <a:schemeClr val="tx1">
                    <a:lumMod val="85000"/>
                    <a:lumOff val="15000"/>
                  </a:schemeClr>
                </a:solidFill>
              </a:rPr>
              <a:t>pıcture</a:t>
            </a:r>
            <a:r>
              <a:rPr lang="tr-TR" sz="2000" dirty="0">
                <a:solidFill>
                  <a:schemeClr val="tx1">
                    <a:lumMod val="85000"/>
                    <a:lumOff val="15000"/>
                  </a:schemeClr>
                </a:solidFill>
              </a:rPr>
              <a:t>.  </a:t>
            </a:r>
            <a:endParaRPr lang="en-US" sz="2000" dirty="0">
              <a:solidFill>
                <a:schemeClr val="tx1">
                  <a:lumMod val="85000"/>
                  <a:lumOff val="15000"/>
                </a:schemeClr>
              </a:solidFill>
            </a:endParaRPr>
          </a:p>
        </p:txBody>
      </p:sp>
      <p:pic>
        <p:nvPicPr>
          <p:cNvPr id="5" name="Resim 4" descr="ekran görüntüsü içeren bir resim&#10;&#10;Açıklama otomatik olarak oluşturuldu">
            <a:extLst>
              <a:ext uri="{FF2B5EF4-FFF2-40B4-BE49-F238E27FC236}">
                <a16:creationId xmlns:a16="http://schemas.microsoft.com/office/drawing/2014/main" id="{3A82AFC6-72C2-4E41-A73E-5861B3237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669" y="640080"/>
            <a:ext cx="3617441" cy="3602736"/>
          </a:xfrm>
          <a:prstGeom prst="rect">
            <a:avLst/>
          </a:prstGeom>
        </p:spPr>
      </p:pic>
      <p:pic>
        <p:nvPicPr>
          <p:cNvPr id="7" name="Resim 6" descr="ekran görüntüsü içeren bir resim&#10;&#10;Açıklama otomatik olarak oluşturuldu">
            <a:extLst>
              <a:ext uri="{FF2B5EF4-FFF2-40B4-BE49-F238E27FC236}">
                <a16:creationId xmlns:a16="http://schemas.microsoft.com/office/drawing/2014/main" id="{95E071C6-6A8F-4C7E-AF70-EB26E5A33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4891" y="640080"/>
            <a:ext cx="3159617" cy="3602736"/>
          </a:xfrm>
          <a:prstGeom prst="rect">
            <a:avLst/>
          </a:prstGeom>
        </p:spPr>
      </p:pic>
    </p:spTree>
    <p:extLst>
      <p:ext uri="{BB962C8B-B14F-4D97-AF65-F5344CB8AC3E}">
        <p14:creationId xmlns:p14="http://schemas.microsoft.com/office/powerpoint/2010/main" val="2449032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7291194-5828-4EE2-9E32-F78C75C8E3DD}"/>
              </a:ext>
            </a:extLst>
          </p:cNvPr>
          <p:cNvSpPr>
            <a:spLocks noGrp="1"/>
          </p:cNvSpPr>
          <p:nvPr>
            <p:ph idx="1"/>
          </p:nvPr>
        </p:nvSpPr>
        <p:spPr>
          <a:xfrm>
            <a:off x="1097280" y="239151"/>
            <a:ext cx="10058400" cy="6288258"/>
          </a:xfrm>
        </p:spPr>
        <p:txBody>
          <a:bodyPr>
            <a:normAutofit/>
          </a:bodyPr>
          <a:lstStyle/>
          <a:p>
            <a:r>
              <a:rPr lang="tr-TR" dirty="0" err="1"/>
              <a:t>addMenu</a:t>
            </a:r>
            <a:r>
              <a:rPr lang="tr-TR" dirty="0"/>
              <a:t> </a:t>
            </a:r>
          </a:p>
          <a:p>
            <a:pPr lvl="1"/>
            <a:r>
              <a:rPr lang="tr-TR" dirty="0"/>
              <a:t>User </a:t>
            </a:r>
            <a:r>
              <a:rPr lang="tr-TR" dirty="0" err="1"/>
              <a:t>firstly</a:t>
            </a:r>
            <a:r>
              <a:rPr lang="tr-TR" dirty="0"/>
              <a:t> </a:t>
            </a:r>
            <a:r>
              <a:rPr lang="tr-TR" dirty="0" err="1"/>
              <a:t>enter</a:t>
            </a:r>
            <a:r>
              <a:rPr lang="tr-TR" dirty="0"/>
              <a:t> </a:t>
            </a:r>
            <a:r>
              <a:rPr lang="tr-TR" dirty="0" err="1"/>
              <a:t>day</a:t>
            </a:r>
            <a:r>
              <a:rPr lang="tr-TR" dirty="0"/>
              <a:t> </a:t>
            </a:r>
            <a:r>
              <a:rPr lang="tr-TR" dirty="0" err="1"/>
              <a:t>and</a:t>
            </a:r>
            <a:r>
              <a:rPr lang="tr-TR" dirty="0"/>
              <a:t> meal name </a:t>
            </a:r>
            <a:r>
              <a:rPr lang="tr-TR" dirty="0" err="1"/>
              <a:t>for</a:t>
            </a:r>
            <a:r>
              <a:rPr lang="tr-TR" dirty="0"/>
              <a:t> </a:t>
            </a:r>
            <a:r>
              <a:rPr lang="tr-TR" dirty="0" err="1"/>
              <a:t>create</a:t>
            </a:r>
            <a:r>
              <a:rPr lang="tr-TR" dirty="0"/>
              <a:t> a </a:t>
            </a:r>
            <a:r>
              <a:rPr lang="tr-TR" dirty="0" err="1"/>
              <a:t>dailyFoodMenu</a:t>
            </a:r>
            <a:r>
              <a:rPr lang="tr-TR" dirty="0"/>
              <a:t>. </a:t>
            </a:r>
            <a:r>
              <a:rPr lang="tr-TR" dirty="0" err="1"/>
              <a:t>After</a:t>
            </a:r>
            <a:r>
              <a:rPr lang="tr-TR" dirty="0"/>
              <a:t> </a:t>
            </a:r>
            <a:r>
              <a:rPr lang="tr-TR" dirty="0" err="1"/>
              <a:t>that</a:t>
            </a:r>
            <a:r>
              <a:rPr lang="tr-TR" dirty="0"/>
              <a:t> </a:t>
            </a:r>
            <a:r>
              <a:rPr lang="tr-TR" dirty="0" err="1"/>
              <a:t>user</a:t>
            </a:r>
            <a:r>
              <a:rPr lang="tr-TR" dirty="0"/>
              <a:t> </a:t>
            </a:r>
            <a:r>
              <a:rPr lang="tr-TR" dirty="0" err="1"/>
              <a:t>will</a:t>
            </a:r>
            <a:r>
              <a:rPr lang="tr-TR" dirty="0"/>
              <a:t> </a:t>
            </a:r>
            <a:r>
              <a:rPr lang="tr-TR" dirty="0" err="1"/>
              <a:t>enter</a:t>
            </a:r>
            <a:r>
              <a:rPr lang="tr-TR" dirty="0"/>
              <a:t> </a:t>
            </a:r>
            <a:r>
              <a:rPr lang="tr-TR" dirty="0" err="1"/>
              <a:t>cooks</a:t>
            </a:r>
            <a:r>
              <a:rPr lang="tr-TR" dirty="0"/>
              <a:t> name </a:t>
            </a:r>
            <a:r>
              <a:rPr lang="tr-TR" dirty="0" err="1"/>
              <a:t>until</a:t>
            </a:r>
            <a:r>
              <a:rPr lang="tr-TR" dirty="0"/>
              <a:t> </a:t>
            </a:r>
            <a:r>
              <a:rPr lang="tr-TR" dirty="0" err="1"/>
              <a:t>to</a:t>
            </a:r>
            <a:r>
              <a:rPr lang="tr-TR" dirty="0"/>
              <a:t> </a:t>
            </a:r>
            <a:r>
              <a:rPr lang="tr-TR" dirty="0" err="1"/>
              <a:t>push</a:t>
            </a:r>
            <a:r>
              <a:rPr lang="tr-TR" dirty="0"/>
              <a:t> ‘0’.</a:t>
            </a:r>
          </a:p>
          <a:p>
            <a:r>
              <a:rPr lang="tr-TR" dirty="0" err="1"/>
              <a:t>change</a:t>
            </a:r>
            <a:r>
              <a:rPr lang="tr-TR" dirty="0"/>
              <a:t> Menu</a:t>
            </a:r>
          </a:p>
          <a:p>
            <a:pPr lvl="1"/>
            <a:r>
              <a:rPr lang="tr-TR" dirty="0"/>
              <a:t>User </a:t>
            </a:r>
            <a:r>
              <a:rPr lang="tr-TR" dirty="0" err="1"/>
              <a:t>firstly</a:t>
            </a:r>
            <a:r>
              <a:rPr lang="tr-TR" dirty="0"/>
              <a:t> </a:t>
            </a:r>
            <a:r>
              <a:rPr lang="tr-TR" dirty="0" err="1"/>
              <a:t>enter</a:t>
            </a:r>
            <a:r>
              <a:rPr lang="tr-TR" dirty="0"/>
              <a:t> </a:t>
            </a:r>
            <a:r>
              <a:rPr lang="tr-TR" dirty="0" err="1"/>
              <a:t>day</a:t>
            </a:r>
            <a:r>
              <a:rPr lang="tr-TR" dirty="0"/>
              <a:t> </a:t>
            </a:r>
            <a:r>
              <a:rPr lang="tr-TR" dirty="0" err="1"/>
              <a:t>and</a:t>
            </a:r>
            <a:r>
              <a:rPr lang="tr-TR" dirty="0"/>
              <a:t> meal name </a:t>
            </a:r>
            <a:r>
              <a:rPr lang="tr-TR" dirty="0" err="1"/>
              <a:t>for</a:t>
            </a:r>
            <a:r>
              <a:rPr lang="tr-TR" dirty="0"/>
              <a:t> </a:t>
            </a:r>
            <a:r>
              <a:rPr lang="tr-TR" dirty="0" err="1"/>
              <a:t>matching</a:t>
            </a:r>
            <a:r>
              <a:rPr lang="tr-TR" dirty="0"/>
              <a:t> in </a:t>
            </a:r>
            <a:r>
              <a:rPr lang="tr-TR" dirty="0" err="1"/>
              <a:t>database</a:t>
            </a:r>
            <a:r>
              <a:rPr lang="tr-TR" dirty="0"/>
              <a:t>. </a:t>
            </a:r>
            <a:r>
              <a:rPr lang="tr-TR" dirty="0" err="1"/>
              <a:t>After</a:t>
            </a:r>
            <a:r>
              <a:rPr lang="tr-TR" dirty="0"/>
              <a:t> </a:t>
            </a:r>
            <a:r>
              <a:rPr lang="tr-TR" dirty="0" err="1"/>
              <a:t>that</a:t>
            </a:r>
            <a:r>
              <a:rPr lang="tr-TR" dirty="0"/>
              <a:t> </a:t>
            </a:r>
            <a:r>
              <a:rPr lang="tr-TR" dirty="0" err="1"/>
              <a:t>menu</a:t>
            </a:r>
            <a:r>
              <a:rPr lang="tr-TR" dirty="0"/>
              <a:t> in </a:t>
            </a:r>
            <a:r>
              <a:rPr lang="tr-TR" dirty="0" err="1"/>
              <a:t>database</a:t>
            </a:r>
            <a:r>
              <a:rPr lang="tr-TR" dirty="0"/>
              <a:t> </a:t>
            </a:r>
            <a:r>
              <a:rPr lang="tr-TR" dirty="0" err="1"/>
              <a:t>will</a:t>
            </a:r>
            <a:r>
              <a:rPr lang="tr-TR" dirty="0"/>
              <a:t> </a:t>
            </a:r>
            <a:r>
              <a:rPr lang="tr-TR" dirty="0" err="1"/>
              <a:t>remove</a:t>
            </a:r>
            <a:r>
              <a:rPr lang="tr-TR" dirty="0"/>
              <a:t> </a:t>
            </a:r>
            <a:r>
              <a:rPr lang="tr-TR" dirty="0" err="1"/>
              <a:t>and</a:t>
            </a:r>
            <a:r>
              <a:rPr lang="tr-TR" dirty="0"/>
              <a:t> </a:t>
            </a:r>
            <a:r>
              <a:rPr lang="tr-TR" dirty="0" err="1"/>
              <a:t>user</a:t>
            </a:r>
            <a:r>
              <a:rPr lang="tr-TR" dirty="0"/>
              <a:t> </a:t>
            </a:r>
            <a:r>
              <a:rPr lang="tr-TR" dirty="0" err="1"/>
              <a:t>will</a:t>
            </a:r>
            <a:r>
              <a:rPr lang="tr-TR" dirty="0"/>
              <a:t> </a:t>
            </a:r>
            <a:r>
              <a:rPr lang="tr-TR" dirty="0" err="1"/>
              <a:t>enter</a:t>
            </a:r>
            <a:r>
              <a:rPr lang="tr-TR" dirty="0"/>
              <a:t> </a:t>
            </a:r>
            <a:r>
              <a:rPr lang="tr-TR" dirty="0" err="1"/>
              <a:t>cooks</a:t>
            </a:r>
            <a:r>
              <a:rPr lang="tr-TR" dirty="0"/>
              <a:t> name </a:t>
            </a:r>
            <a:r>
              <a:rPr lang="tr-TR" dirty="0" err="1"/>
              <a:t>until</a:t>
            </a:r>
            <a:r>
              <a:rPr lang="tr-TR" dirty="0"/>
              <a:t> </a:t>
            </a:r>
            <a:r>
              <a:rPr lang="tr-TR" dirty="0" err="1"/>
              <a:t>to</a:t>
            </a:r>
            <a:r>
              <a:rPr lang="tr-TR" dirty="0"/>
              <a:t> </a:t>
            </a:r>
            <a:r>
              <a:rPr lang="tr-TR" dirty="0" err="1"/>
              <a:t>push</a:t>
            </a:r>
            <a:r>
              <a:rPr lang="tr-TR" dirty="0"/>
              <a:t> ‘0’, </a:t>
            </a:r>
            <a:r>
              <a:rPr lang="tr-TR" dirty="0" err="1"/>
              <a:t>and</a:t>
            </a:r>
            <a:r>
              <a:rPr lang="tr-TR" dirty="0"/>
              <a:t> it </a:t>
            </a:r>
            <a:r>
              <a:rPr lang="tr-TR" dirty="0" err="1"/>
              <a:t>will</a:t>
            </a:r>
            <a:r>
              <a:rPr lang="tr-TR" dirty="0"/>
              <a:t> be </a:t>
            </a:r>
            <a:r>
              <a:rPr lang="tr-TR" dirty="0" err="1"/>
              <a:t>add</a:t>
            </a:r>
            <a:r>
              <a:rPr lang="tr-TR" dirty="0"/>
              <a:t> </a:t>
            </a:r>
            <a:r>
              <a:rPr lang="tr-TR" dirty="0" err="1"/>
              <a:t>to</a:t>
            </a:r>
            <a:r>
              <a:rPr lang="tr-TR" dirty="0"/>
              <a:t> </a:t>
            </a:r>
            <a:r>
              <a:rPr lang="tr-TR" dirty="0" err="1"/>
              <a:t>database</a:t>
            </a:r>
            <a:r>
              <a:rPr lang="tr-TR" dirty="0"/>
              <a:t>.</a:t>
            </a:r>
          </a:p>
          <a:p>
            <a:r>
              <a:rPr lang="tr-TR" dirty="0" err="1"/>
              <a:t>deleteMenu</a:t>
            </a:r>
            <a:endParaRPr lang="tr-TR" dirty="0"/>
          </a:p>
          <a:p>
            <a:pPr lvl="1"/>
            <a:r>
              <a:rPr lang="tr-TR" dirty="0" err="1"/>
              <a:t>There</a:t>
            </a:r>
            <a:r>
              <a:rPr lang="tr-TR" dirty="0"/>
              <a:t> is </a:t>
            </a:r>
            <a:r>
              <a:rPr lang="tr-TR" dirty="0" err="1"/>
              <a:t>three</a:t>
            </a:r>
            <a:r>
              <a:rPr lang="tr-TR" dirty="0"/>
              <a:t> </a:t>
            </a:r>
            <a:r>
              <a:rPr lang="tr-TR" dirty="0" err="1"/>
              <a:t>kind</a:t>
            </a:r>
            <a:r>
              <a:rPr lang="tr-TR" dirty="0"/>
              <a:t> of </a:t>
            </a:r>
            <a:r>
              <a:rPr lang="tr-TR" dirty="0" err="1"/>
              <a:t>deletion</a:t>
            </a:r>
            <a:r>
              <a:rPr lang="tr-TR" dirty="0"/>
              <a:t>.</a:t>
            </a:r>
          </a:p>
          <a:p>
            <a:pPr lvl="2"/>
            <a:r>
              <a:rPr lang="tr-TR" dirty="0"/>
              <a:t>1. </a:t>
            </a:r>
            <a:r>
              <a:rPr lang="tr-TR" dirty="0" err="1"/>
              <a:t>Delete</a:t>
            </a:r>
            <a:r>
              <a:rPr lang="tr-TR" dirty="0"/>
              <a:t> </a:t>
            </a:r>
            <a:r>
              <a:rPr lang="tr-TR" dirty="0" err="1"/>
              <a:t>just</a:t>
            </a:r>
            <a:r>
              <a:rPr lang="tr-TR" dirty="0"/>
              <a:t> </a:t>
            </a:r>
            <a:r>
              <a:rPr lang="tr-TR" dirty="0" err="1"/>
              <a:t>one</a:t>
            </a:r>
            <a:r>
              <a:rPr lang="tr-TR" dirty="0"/>
              <a:t> meal. </a:t>
            </a:r>
            <a:r>
              <a:rPr lang="tr-TR" dirty="0" err="1"/>
              <a:t>Cook</a:t>
            </a:r>
            <a:r>
              <a:rPr lang="tr-TR" dirty="0"/>
              <a:t> </a:t>
            </a:r>
            <a:r>
              <a:rPr lang="tr-TR" dirty="0" err="1"/>
              <a:t>need</a:t>
            </a:r>
            <a:r>
              <a:rPr lang="tr-TR" dirty="0"/>
              <a:t> </a:t>
            </a:r>
            <a:r>
              <a:rPr lang="tr-TR" dirty="0" err="1"/>
              <a:t>to</a:t>
            </a:r>
            <a:r>
              <a:rPr lang="tr-TR" dirty="0"/>
              <a:t> </a:t>
            </a:r>
            <a:r>
              <a:rPr lang="tr-TR" dirty="0" err="1"/>
              <a:t>enter</a:t>
            </a:r>
            <a:r>
              <a:rPr lang="tr-TR" dirty="0"/>
              <a:t> </a:t>
            </a:r>
            <a:r>
              <a:rPr lang="tr-TR" dirty="0" err="1"/>
              <a:t>day</a:t>
            </a:r>
            <a:r>
              <a:rPr lang="tr-TR" dirty="0"/>
              <a:t> </a:t>
            </a:r>
            <a:r>
              <a:rPr lang="tr-TR" dirty="0" err="1"/>
              <a:t>and</a:t>
            </a:r>
            <a:r>
              <a:rPr lang="tr-TR" dirty="0"/>
              <a:t> meal, </a:t>
            </a:r>
            <a:r>
              <a:rPr lang="tr-TR" dirty="0" err="1"/>
              <a:t>if</a:t>
            </a:r>
            <a:r>
              <a:rPr lang="tr-TR" dirty="0"/>
              <a:t> it is </a:t>
            </a:r>
            <a:r>
              <a:rPr lang="tr-TR" dirty="0" err="1"/>
              <a:t>exist</a:t>
            </a:r>
            <a:r>
              <a:rPr lang="tr-TR" dirty="0"/>
              <a:t> it </a:t>
            </a:r>
            <a:r>
              <a:rPr lang="tr-TR" dirty="0" err="1"/>
              <a:t>will</a:t>
            </a:r>
            <a:r>
              <a:rPr lang="tr-TR" dirty="0"/>
              <a:t> be </a:t>
            </a:r>
            <a:r>
              <a:rPr lang="tr-TR" dirty="0" err="1"/>
              <a:t>remove</a:t>
            </a:r>
            <a:r>
              <a:rPr lang="tr-TR" dirty="0"/>
              <a:t> </a:t>
            </a:r>
            <a:r>
              <a:rPr lang="tr-TR" dirty="0" err="1"/>
              <a:t>and</a:t>
            </a:r>
            <a:r>
              <a:rPr lang="tr-TR" dirty="0"/>
              <a:t> </a:t>
            </a:r>
            <a:r>
              <a:rPr lang="tr-TR" dirty="0" err="1"/>
              <a:t>return</a:t>
            </a:r>
            <a:r>
              <a:rPr lang="tr-TR" dirty="0"/>
              <a:t> </a:t>
            </a:r>
            <a:r>
              <a:rPr lang="tr-TR" dirty="0" err="1"/>
              <a:t>true</a:t>
            </a:r>
            <a:r>
              <a:rPr lang="tr-TR" dirty="0"/>
              <a:t>.</a:t>
            </a:r>
          </a:p>
          <a:p>
            <a:pPr lvl="2"/>
            <a:r>
              <a:rPr lang="tr-TR" dirty="0"/>
              <a:t>2. </a:t>
            </a:r>
            <a:r>
              <a:rPr lang="tr-TR" dirty="0" err="1"/>
              <a:t>Delete</a:t>
            </a:r>
            <a:r>
              <a:rPr lang="tr-TR" dirty="0"/>
              <a:t> </a:t>
            </a:r>
            <a:r>
              <a:rPr lang="tr-TR" dirty="0" err="1"/>
              <a:t>all</a:t>
            </a:r>
            <a:r>
              <a:rPr lang="tr-TR" dirty="0"/>
              <a:t> </a:t>
            </a:r>
            <a:r>
              <a:rPr lang="tr-TR" dirty="0" err="1"/>
              <a:t>day</a:t>
            </a:r>
            <a:r>
              <a:rPr lang="tr-TR" dirty="0"/>
              <a:t>. </a:t>
            </a:r>
            <a:r>
              <a:rPr lang="tr-TR" dirty="0" err="1"/>
              <a:t>Cook</a:t>
            </a:r>
            <a:r>
              <a:rPr lang="tr-TR" dirty="0"/>
              <a:t> </a:t>
            </a:r>
            <a:r>
              <a:rPr lang="tr-TR" dirty="0" err="1"/>
              <a:t>need</a:t>
            </a:r>
            <a:r>
              <a:rPr lang="tr-TR" dirty="0"/>
              <a:t> </a:t>
            </a:r>
            <a:r>
              <a:rPr lang="tr-TR" dirty="0" err="1"/>
              <a:t>to</a:t>
            </a:r>
            <a:r>
              <a:rPr lang="tr-TR" dirty="0"/>
              <a:t> </a:t>
            </a:r>
            <a:r>
              <a:rPr lang="tr-TR" dirty="0" err="1"/>
              <a:t>enter</a:t>
            </a:r>
            <a:r>
              <a:rPr lang="tr-TR" dirty="0"/>
              <a:t> a </a:t>
            </a:r>
            <a:r>
              <a:rPr lang="tr-TR" dirty="0" err="1"/>
              <a:t>day</a:t>
            </a:r>
            <a:r>
              <a:rPr lang="tr-TR" dirty="0"/>
              <a:t>. , </a:t>
            </a:r>
            <a:r>
              <a:rPr lang="tr-TR" dirty="0" err="1"/>
              <a:t>if</a:t>
            </a:r>
            <a:r>
              <a:rPr lang="tr-TR" dirty="0"/>
              <a:t> it is </a:t>
            </a:r>
            <a:r>
              <a:rPr lang="tr-TR" dirty="0" err="1"/>
              <a:t>exist</a:t>
            </a:r>
            <a:r>
              <a:rPr lang="tr-TR" dirty="0"/>
              <a:t> it </a:t>
            </a:r>
            <a:r>
              <a:rPr lang="tr-TR" dirty="0" err="1"/>
              <a:t>will</a:t>
            </a:r>
            <a:r>
              <a:rPr lang="tr-TR" dirty="0"/>
              <a:t> be </a:t>
            </a:r>
            <a:r>
              <a:rPr lang="tr-TR" dirty="0" err="1"/>
              <a:t>remove</a:t>
            </a:r>
            <a:r>
              <a:rPr lang="tr-TR" dirty="0"/>
              <a:t> </a:t>
            </a:r>
            <a:r>
              <a:rPr lang="tr-TR" dirty="0" err="1"/>
              <a:t>all</a:t>
            </a:r>
            <a:r>
              <a:rPr lang="tr-TR" dirty="0"/>
              <a:t> </a:t>
            </a:r>
            <a:r>
              <a:rPr lang="tr-TR" dirty="0" err="1"/>
              <a:t>menu</a:t>
            </a:r>
            <a:r>
              <a:rPr lang="tr-TR" dirty="0"/>
              <a:t> in </a:t>
            </a:r>
            <a:r>
              <a:rPr lang="tr-TR" dirty="0" err="1"/>
              <a:t>this</a:t>
            </a:r>
            <a:r>
              <a:rPr lang="tr-TR" dirty="0"/>
              <a:t> </a:t>
            </a:r>
            <a:r>
              <a:rPr lang="tr-TR" dirty="0" err="1"/>
              <a:t>day</a:t>
            </a:r>
            <a:r>
              <a:rPr lang="tr-TR" dirty="0"/>
              <a:t> </a:t>
            </a:r>
            <a:r>
              <a:rPr lang="tr-TR" dirty="0" err="1"/>
              <a:t>and</a:t>
            </a:r>
            <a:r>
              <a:rPr lang="tr-TR" dirty="0"/>
              <a:t> </a:t>
            </a:r>
            <a:r>
              <a:rPr lang="tr-TR" dirty="0" err="1"/>
              <a:t>return</a:t>
            </a:r>
            <a:r>
              <a:rPr lang="tr-TR" dirty="0"/>
              <a:t> </a:t>
            </a:r>
            <a:r>
              <a:rPr lang="tr-TR" dirty="0" err="1"/>
              <a:t>true</a:t>
            </a:r>
            <a:r>
              <a:rPr lang="tr-TR" dirty="0"/>
              <a:t>.</a:t>
            </a:r>
          </a:p>
          <a:p>
            <a:pPr lvl="2"/>
            <a:r>
              <a:rPr lang="tr-TR" dirty="0"/>
              <a:t>3. </a:t>
            </a:r>
            <a:r>
              <a:rPr lang="tr-TR" dirty="0" err="1"/>
              <a:t>Delete</a:t>
            </a:r>
            <a:r>
              <a:rPr lang="tr-TR" dirty="0"/>
              <a:t> </a:t>
            </a:r>
            <a:r>
              <a:rPr lang="tr-TR" dirty="0" err="1"/>
              <a:t>all</a:t>
            </a:r>
            <a:r>
              <a:rPr lang="tr-TR" dirty="0"/>
              <a:t> </a:t>
            </a:r>
            <a:r>
              <a:rPr lang="tr-TR" dirty="0" err="1"/>
              <a:t>menu</a:t>
            </a:r>
            <a:r>
              <a:rPr lang="tr-TR" dirty="0"/>
              <a:t> in </a:t>
            </a:r>
            <a:r>
              <a:rPr lang="tr-TR" dirty="0" err="1"/>
              <a:t>database</a:t>
            </a:r>
            <a:r>
              <a:rPr lang="tr-TR" dirty="0"/>
              <a:t>.</a:t>
            </a:r>
          </a:p>
          <a:p>
            <a:r>
              <a:rPr lang="tr-TR" dirty="0" err="1"/>
              <a:t>printMenu</a:t>
            </a:r>
            <a:endParaRPr lang="tr-TR" dirty="0"/>
          </a:p>
          <a:p>
            <a:pPr lvl="1"/>
            <a:r>
              <a:rPr lang="tr-TR" dirty="0" err="1"/>
              <a:t>Print</a:t>
            </a:r>
            <a:r>
              <a:rPr lang="tr-TR" dirty="0"/>
              <a:t> </a:t>
            </a:r>
            <a:r>
              <a:rPr lang="tr-TR" dirty="0" err="1"/>
              <a:t>all</a:t>
            </a:r>
            <a:r>
              <a:rPr lang="tr-TR" dirty="0"/>
              <a:t> </a:t>
            </a:r>
            <a:r>
              <a:rPr lang="tr-TR" dirty="0" err="1"/>
              <a:t>menu</a:t>
            </a:r>
            <a:r>
              <a:rPr lang="tr-TR" dirty="0"/>
              <a:t> in </a:t>
            </a:r>
            <a:r>
              <a:rPr lang="tr-TR" dirty="0" err="1"/>
              <a:t>database</a:t>
            </a:r>
            <a:r>
              <a:rPr lang="tr-TR" dirty="0"/>
              <a:t>.</a:t>
            </a:r>
          </a:p>
          <a:p>
            <a:pPr marL="450000" lvl="1" indent="0">
              <a:buNone/>
            </a:pPr>
            <a:endParaRPr lang="tr-TR" dirty="0"/>
          </a:p>
        </p:txBody>
      </p:sp>
    </p:spTree>
    <p:extLst>
      <p:ext uri="{BB962C8B-B14F-4D97-AF65-F5344CB8AC3E}">
        <p14:creationId xmlns:p14="http://schemas.microsoft.com/office/powerpoint/2010/main" val="2878642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5966-786B-4CD2-B40A-B5F9831240BE}"/>
              </a:ext>
            </a:extLst>
          </p:cNvPr>
          <p:cNvSpPr txBox="1">
            <a:spLocks/>
          </p:cNvSpPr>
          <p:nvPr/>
        </p:nvSpPr>
        <p:spPr>
          <a:xfrm>
            <a:off x="895350" y="441637"/>
            <a:ext cx="9906000" cy="2095501"/>
          </a:xfrm>
          <a:prstGeom prst="rect">
            <a:avLst/>
          </a:prstGeom>
        </p:spPr>
        <p:txBody>
          <a:bodyP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4800" cap="none" dirty="0">
                <a:latin typeface="Calibri" panose="020F0502020204030204" pitchFamily="34" charset="0"/>
                <a:cs typeface="Calibri" panose="020F0502020204030204" pitchFamily="34" charset="0"/>
              </a:rPr>
              <a:t>Data Module</a:t>
            </a:r>
            <a:endParaRPr lang="en-US" sz="4800" cap="none"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686A16B-CF40-4146-9A4A-75CF01DF2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875" y="1489387"/>
            <a:ext cx="8096250" cy="4552950"/>
          </a:xfrm>
          <a:prstGeom prst="rect">
            <a:avLst/>
          </a:prstGeom>
        </p:spPr>
      </p:pic>
    </p:spTree>
    <p:extLst>
      <p:ext uri="{BB962C8B-B14F-4D97-AF65-F5344CB8AC3E}">
        <p14:creationId xmlns:p14="http://schemas.microsoft.com/office/powerpoint/2010/main" val="938544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BECCF2-6D6A-4619-AB15-16E5CD5245B8}"/>
              </a:ext>
            </a:extLst>
          </p:cNvPr>
          <p:cNvSpPr txBox="1"/>
          <p:nvPr/>
        </p:nvSpPr>
        <p:spPr>
          <a:xfrm>
            <a:off x="656822" y="553792"/>
            <a:ext cx="9526967" cy="5262979"/>
          </a:xfrm>
          <a:prstGeom prst="rect">
            <a:avLst/>
          </a:prstGeom>
          <a:noFill/>
        </p:spPr>
        <p:txBody>
          <a:bodyPr wrap="none" rtlCol="0">
            <a:spAutoFit/>
          </a:bodyPr>
          <a:lstStyle/>
          <a:p>
            <a:r>
              <a:rPr lang="tr-TR" sz="2400" dirty="0"/>
              <a:t>We used several data structure to keep our data in the system.</a:t>
            </a:r>
          </a:p>
          <a:p>
            <a:endParaRPr lang="tr-TR" sz="2400" dirty="0"/>
          </a:p>
          <a:p>
            <a:r>
              <a:rPr lang="tr-TR" sz="2400" dirty="0"/>
              <a:t>These are;</a:t>
            </a:r>
          </a:p>
          <a:p>
            <a:endParaRPr lang="tr-TR" sz="2400" dirty="0"/>
          </a:p>
          <a:p>
            <a:pPr marL="800100" lvl="1" indent="-342900">
              <a:buFont typeface="Wingdings" panose="05000000000000000000" pitchFamily="2" charset="2"/>
              <a:buChar char="Ø"/>
            </a:pPr>
            <a:r>
              <a:rPr lang="en-US" sz="2400" dirty="0">
                <a:solidFill>
                  <a:srgbClr val="FFC000"/>
                </a:solidFill>
              </a:rPr>
              <a:t>List</a:t>
            </a:r>
          </a:p>
          <a:p>
            <a:pPr marL="800100" lvl="1" indent="-342900">
              <a:buFont typeface="Wingdings" panose="05000000000000000000" pitchFamily="2" charset="2"/>
              <a:buChar char="Ø"/>
            </a:pPr>
            <a:r>
              <a:rPr lang="en-US" sz="2400" dirty="0">
                <a:solidFill>
                  <a:srgbClr val="FFC000"/>
                </a:solidFill>
              </a:rPr>
              <a:t>Queue </a:t>
            </a:r>
          </a:p>
          <a:p>
            <a:pPr marL="800100" lvl="1" indent="-342900">
              <a:buFont typeface="Wingdings" panose="05000000000000000000" pitchFamily="2" charset="2"/>
              <a:buChar char="Ø"/>
            </a:pPr>
            <a:r>
              <a:rPr lang="en-US" sz="2400" dirty="0">
                <a:solidFill>
                  <a:srgbClr val="FFC000"/>
                </a:solidFill>
              </a:rPr>
              <a:t> Stack</a:t>
            </a:r>
          </a:p>
          <a:p>
            <a:pPr marL="800100" lvl="1" indent="-342900">
              <a:buFont typeface="Wingdings" panose="05000000000000000000" pitchFamily="2" charset="2"/>
              <a:buChar char="Ø"/>
            </a:pPr>
            <a:r>
              <a:rPr lang="en-US" sz="2400" dirty="0">
                <a:solidFill>
                  <a:srgbClr val="FFC000"/>
                </a:solidFill>
              </a:rPr>
              <a:t>Balanced Binary Search Tree.</a:t>
            </a:r>
          </a:p>
          <a:p>
            <a:pPr marL="800100" lvl="1" indent="-342900">
              <a:buFont typeface="Wingdings" panose="05000000000000000000" pitchFamily="2" charset="2"/>
              <a:buChar char="Ø"/>
            </a:pPr>
            <a:r>
              <a:rPr lang="en-US" sz="2400" dirty="0">
                <a:solidFill>
                  <a:srgbClr val="FFC000"/>
                </a:solidFill>
              </a:rPr>
              <a:t>Priority Queue</a:t>
            </a:r>
          </a:p>
          <a:p>
            <a:pPr marL="800100" lvl="1" indent="-342900">
              <a:buFont typeface="Wingdings" panose="05000000000000000000" pitchFamily="2" charset="2"/>
              <a:buChar char="Ø"/>
            </a:pPr>
            <a:r>
              <a:rPr lang="en-US" sz="2400" dirty="0">
                <a:solidFill>
                  <a:srgbClr val="FFC000"/>
                </a:solidFill>
              </a:rPr>
              <a:t>Set – Map</a:t>
            </a:r>
          </a:p>
          <a:p>
            <a:pPr marL="800100" lvl="1" indent="-342900">
              <a:buFont typeface="Wingdings" panose="05000000000000000000" pitchFamily="2" charset="2"/>
              <a:buChar char="Ø"/>
            </a:pPr>
            <a:r>
              <a:rPr lang="en-US" sz="2400" dirty="0" err="1">
                <a:solidFill>
                  <a:srgbClr val="FFC000"/>
                </a:solidFill>
              </a:rPr>
              <a:t>SkipList</a:t>
            </a:r>
            <a:endParaRPr lang="en-US" sz="2400" dirty="0">
              <a:solidFill>
                <a:srgbClr val="FFC000"/>
              </a:solidFill>
            </a:endParaRPr>
          </a:p>
          <a:p>
            <a:pPr marL="800100" lvl="1" indent="-342900">
              <a:buFont typeface="Wingdings" panose="05000000000000000000" pitchFamily="2" charset="2"/>
              <a:buChar char="Ø"/>
            </a:pPr>
            <a:r>
              <a:rPr lang="en-US" sz="2400" dirty="0">
                <a:solidFill>
                  <a:srgbClr val="FFC000"/>
                </a:solidFill>
              </a:rPr>
              <a:t>Graph</a:t>
            </a:r>
            <a:endParaRPr lang="tr-TR" sz="2400" dirty="0">
              <a:solidFill>
                <a:srgbClr val="FFC000"/>
              </a:solidFill>
            </a:endParaRPr>
          </a:p>
          <a:p>
            <a:pPr lvl="1"/>
            <a:endParaRPr lang="en-US" sz="2400" dirty="0">
              <a:solidFill>
                <a:srgbClr val="FFC000"/>
              </a:solidFill>
            </a:endParaRPr>
          </a:p>
          <a:p>
            <a:r>
              <a:rPr lang="tr-TR" sz="2400" dirty="0"/>
              <a:t>Outside of the system we used Files to store whole data.</a:t>
            </a:r>
            <a:endParaRPr lang="en-US" sz="2400" dirty="0"/>
          </a:p>
        </p:txBody>
      </p:sp>
    </p:spTree>
    <p:extLst>
      <p:ext uri="{BB962C8B-B14F-4D97-AF65-F5344CB8AC3E}">
        <p14:creationId xmlns:p14="http://schemas.microsoft.com/office/powerpoint/2010/main" val="1025285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F52248-87B0-4FD4-8A44-830856547BE8}"/>
              </a:ext>
            </a:extLst>
          </p:cNvPr>
          <p:cNvSpPr txBox="1"/>
          <p:nvPr/>
        </p:nvSpPr>
        <p:spPr>
          <a:xfrm>
            <a:off x="566670" y="154547"/>
            <a:ext cx="6761409" cy="1200329"/>
          </a:xfrm>
          <a:prstGeom prst="rect">
            <a:avLst/>
          </a:prstGeom>
          <a:noFill/>
        </p:spPr>
        <p:txBody>
          <a:bodyPr wrap="square" rtlCol="0">
            <a:spAutoFit/>
          </a:bodyPr>
          <a:lstStyle/>
          <a:p>
            <a:r>
              <a:rPr lang="tr-TR" sz="2400" dirty="0"/>
              <a:t>Our General Data in the system is;</a:t>
            </a:r>
          </a:p>
          <a:p>
            <a:endParaRPr lang="tr-TR" sz="2400" dirty="0"/>
          </a:p>
          <a:p>
            <a:endParaRPr lang="en-US" sz="2400" dirty="0"/>
          </a:p>
        </p:txBody>
      </p:sp>
      <p:graphicFrame>
        <p:nvGraphicFramePr>
          <p:cNvPr id="3" name="Table 3">
            <a:extLst>
              <a:ext uri="{FF2B5EF4-FFF2-40B4-BE49-F238E27FC236}">
                <a16:creationId xmlns:a16="http://schemas.microsoft.com/office/drawing/2014/main" id="{C02D61FB-9A32-45F6-84C2-B38D4BE30A60}"/>
              </a:ext>
            </a:extLst>
          </p:cNvPr>
          <p:cNvGraphicFramePr>
            <a:graphicFrameLocks noGrp="1"/>
          </p:cNvGraphicFramePr>
          <p:nvPr/>
        </p:nvGraphicFramePr>
        <p:xfrm>
          <a:off x="307660" y="1176755"/>
          <a:ext cx="3024000" cy="370840"/>
        </p:xfrm>
        <a:graphic>
          <a:graphicData uri="http://schemas.openxmlformats.org/drawingml/2006/table">
            <a:tbl>
              <a:tblPr firstRow="1" bandRow="1">
                <a:tableStyleId>{16D9F66E-5EB9-4882-86FB-DCBF35E3C3E4}</a:tableStyleId>
              </a:tblPr>
              <a:tblGrid>
                <a:gridCol w="1008000">
                  <a:extLst>
                    <a:ext uri="{9D8B030D-6E8A-4147-A177-3AD203B41FA5}">
                      <a16:colId xmlns:a16="http://schemas.microsoft.com/office/drawing/2014/main" val="263160124"/>
                    </a:ext>
                  </a:extLst>
                </a:gridCol>
                <a:gridCol w="1008000">
                  <a:extLst>
                    <a:ext uri="{9D8B030D-6E8A-4147-A177-3AD203B41FA5}">
                      <a16:colId xmlns:a16="http://schemas.microsoft.com/office/drawing/2014/main" val="4088287394"/>
                    </a:ext>
                  </a:extLst>
                </a:gridCol>
                <a:gridCol w="1008000">
                  <a:extLst>
                    <a:ext uri="{9D8B030D-6E8A-4147-A177-3AD203B41FA5}">
                      <a16:colId xmlns:a16="http://schemas.microsoft.com/office/drawing/2014/main" val="3362232121"/>
                    </a:ext>
                  </a:extLst>
                </a:gridCol>
              </a:tblGrid>
              <a:tr h="370840">
                <a:tc>
                  <a:txBody>
                    <a:bodyPr/>
                    <a:lstStyle/>
                    <a:p>
                      <a:r>
                        <a:rPr lang="tr-TR" dirty="0"/>
                        <a:t>menu</a:t>
                      </a:r>
                      <a:endParaRPr lang="en-US" dirty="0"/>
                    </a:p>
                  </a:txBody>
                  <a:tcPr/>
                </a:tc>
                <a:tc>
                  <a:txBody>
                    <a:bodyPr/>
                    <a:lstStyle/>
                    <a:p>
                      <a:r>
                        <a:rPr lang="tr-TR" dirty="0"/>
                        <a:t>date</a:t>
                      </a:r>
                      <a:endParaRPr lang="en-US" dirty="0"/>
                    </a:p>
                  </a:txBody>
                  <a:tcPr/>
                </a:tc>
                <a:tc>
                  <a:txBody>
                    <a:bodyPr/>
                    <a:lstStyle/>
                    <a:p>
                      <a:r>
                        <a:rPr lang="tr-TR" dirty="0"/>
                        <a:t>meal</a:t>
                      </a:r>
                      <a:endParaRPr lang="en-US" dirty="0"/>
                    </a:p>
                  </a:txBody>
                  <a:tcPr/>
                </a:tc>
                <a:extLst>
                  <a:ext uri="{0D108BD9-81ED-4DB2-BD59-A6C34878D82A}">
                    <a16:rowId xmlns:a16="http://schemas.microsoft.com/office/drawing/2014/main" val="3514806068"/>
                  </a:ext>
                </a:extLst>
              </a:tr>
            </a:tbl>
          </a:graphicData>
        </a:graphic>
      </p:graphicFrame>
      <p:sp>
        <p:nvSpPr>
          <p:cNvPr id="5" name="TextBox 4">
            <a:extLst>
              <a:ext uri="{FF2B5EF4-FFF2-40B4-BE49-F238E27FC236}">
                <a16:creationId xmlns:a16="http://schemas.microsoft.com/office/drawing/2014/main" id="{5AF45EF4-8842-44E1-99D7-6C5E47E5A224}"/>
              </a:ext>
            </a:extLst>
          </p:cNvPr>
          <p:cNvSpPr txBox="1"/>
          <p:nvPr/>
        </p:nvSpPr>
        <p:spPr>
          <a:xfrm>
            <a:off x="307660" y="803561"/>
            <a:ext cx="2074607" cy="369332"/>
          </a:xfrm>
          <a:prstGeom prst="rect">
            <a:avLst/>
          </a:prstGeom>
          <a:noFill/>
        </p:spPr>
        <p:txBody>
          <a:bodyPr wrap="none" rtlCol="0">
            <a:spAutoFit/>
          </a:bodyPr>
          <a:lstStyle/>
          <a:p>
            <a:r>
              <a:rPr lang="tr-TR" dirty="0"/>
              <a:t>Daily Food Menu</a:t>
            </a:r>
            <a:endParaRPr lang="en-US" dirty="0"/>
          </a:p>
        </p:txBody>
      </p:sp>
      <p:graphicFrame>
        <p:nvGraphicFramePr>
          <p:cNvPr id="6" name="Table 3">
            <a:extLst>
              <a:ext uri="{FF2B5EF4-FFF2-40B4-BE49-F238E27FC236}">
                <a16:creationId xmlns:a16="http://schemas.microsoft.com/office/drawing/2014/main" id="{7110CA90-AB2F-43AA-BB05-DF3B1CC40A2A}"/>
              </a:ext>
            </a:extLst>
          </p:cNvPr>
          <p:cNvGraphicFramePr>
            <a:graphicFrameLocks noGrp="1"/>
          </p:cNvGraphicFramePr>
          <p:nvPr/>
        </p:nvGraphicFramePr>
        <p:xfrm>
          <a:off x="307660" y="2089313"/>
          <a:ext cx="3338490" cy="370840"/>
        </p:xfrm>
        <a:graphic>
          <a:graphicData uri="http://schemas.openxmlformats.org/drawingml/2006/table">
            <a:tbl>
              <a:tblPr firstRow="1" bandRow="1">
                <a:tableStyleId>{16D9F66E-5EB9-4882-86FB-DCBF35E3C3E4}</a:tableStyleId>
              </a:tblPr>
              <a:tblGrid>
                <a:gridCol w="2345388">
                  <a:extLst>
                    <a:ext uri="{9D8B030D-6E8A-4147-A177-3AD203B41FA5}">
                      <a16:colId xmlns:a16="http://schemas.microsoft.com/office/drawing/2014/main" val="263160124"/>
                    </a:ext>
                  </a:extLst>
                </a:gridCol>
                <a:gridCol w="993102">
                  <a:extLst>
                    <a:ext uri="{9D8B030D-6E8A-4147-A177-3AD203B41FA5}">
                      <a16:colId xmlns:a16="http://schemas.microsoft.com/office/drawing/2014/main" val="4088287394"/>
                    </a:ext>
                  </a:extLst>
                </a:gridCol>
              </a:tblGrid>
              <a:tr h="370840">
                <a:tc>
                  <a:txBody>
                    <a:bodyPr/>
                    <a:lstStyle/>
                    <a:p>
                      <a:r>
                        <a:rPr lang="tr-TR" dirty="0"/>
                        <a:t>number of inmate</a:t>
                      </a:r>
                      <a:endParaRPr lang="en-US" dirty="0"/>
                    </a:p>
                  </a:txBody>
                  <a:tcPr/>
                </a:tc>
                <a:tc>
                  <a:txBody>
                    <a:bodyPr/>
                    <a:lstStyle/>
                    <a:p>
                      <a:r>
                        <a:rPr lang="tr-TR" dirty="0"/>
                        <a:t>date</a:t>
                      </a:r>
                      <a:endParaRPr lang="en-US" dirty="0"/>
                    </a:p>
                  </a:txBody>
                  <a:tcPr/>
                </a:tc>
                <a:extLst>
                  <a:ext uri="{0D108BD9-81ED-4DB2-BD59-A6C34878D82A}">
                    <a16:rowId xmlns:a16="http://schemas.microsoft.com/office/drawing/2014/main" val="3514806068"/>
                  </a:ext>
                </a:extLst>
              </a:tr>
            </a:tbl>
          </a:graphicData>
        </a:graphic>
      </p:graphicFrame>
      <p:sp>
        <p:nvSpPr>
          <p:cNvPr id="7" name="TextBox 6">
            <a:extLst>
              <a:ext uri="{FF2B5EF4-FFF2-40B4-BE49-F238E27FC236}">
                <a16:creationId xmlns:a16="http://schemas.microsoft.com/office/drawing/2014/main" id="{82E653C6-DCF5-409C-8249-3EC1282B119E}"/>
              </a:ext>
            </a:extLst>
          </p:cNvPr>
          <p:cNvSpPr txBox="1"/>
          <p:nvPr/>
        </p:nvSpPr>
        <p:spPr>
          <a:xfrm>
            <a:off x="307660" y="1711471"/>
            <a:ext cx="2416046" cy="369332"/>
          </a:xfrm>
          <a:prstGeom prst="rect">
            <a:avLst/>
          </a:prstGeom>
          <a:noFill/>
        </p:spPr>
        <p:txBody>
          <a:bodyPr wrap="none" rtlCol="0">
            <a:spAutoFit/>
          </a:bodyPr>
          <a:lstStyle/>
          <a:p>
            <a:r>
              <a:rPr lang="tr-TR" dirty="0"/>
              <a:t>Daily Inmate census</a:t>
            </a:r>
            <a:endParaRPr lang="en-US" dirty="0"/>
          </a:p>
        </p:txBody>
      </p:sp>
      <p:graphicFrame>
        <p:nvGraphicFramePr>
          <p:cNvPr id="8" name="Table 3">
            <a:extLst>
              <a:ext uri="{FF2B5EF4-FFF2-40B4-BE49-F238E27FC236}">
                <a16:creationId xmlns:a16="http://schemas.microsoft.com/office/drawing/2014/main" id="{6735839E-7534-4A45-A95E-EA790B871D80}"/>
              </a:ext>
            </a:extLst>
          </p:cNvPr>
          <p:cNvGraphicFramePr>
            <a:graphicFrameLocks noGrp="1"/>
          </p:cNvGraphicFramePr>
          <p:nvPr/>
        </p:nvGraphicFramePr>
        <p:xfrm>
          <a:off x="307660" y="2892919"/>
          <a:ext cx="9855200" cy="370840"/>
        </p:xfrm>
        <a:graphic>
          <a:graphicData uri="http://schemas.openxmlformats.org/drawingml/2006/table">
            <a:tbl>
              <a:tblPr firstRow="1" bandRow="1">
                <a:tableStyleId>{16D9F66E-5EB9-4882-86FB-DCBF35E3C3E4}</a:tableStyleId>
              </a:tblPr>
              <a:tblGrid>
                <a:gridCol w="1971040">
                  <a:extLst>
                    <a:ext uri="{9D8B030D-6E8A-4147-A177-3AD203B41FA5}">
                      <a16:colId xmlns:a16="http://schemas.microsoft.com/office/drawing/2014/main" val="263160124"/>
                    </a:ext>
                  </a:extLst>
                </a:gridCol>
                <a:gridCol w="1971040">
                  <a:extLst>
                    <a:ext uri="{9D8B030D-6E8A-4147-A177-3AD203B41FA5}">
                      <a16:colId xmlns:a16="http://schemas.microsoft.com/office/drawing/2014/main" val="4088287394"/>
                    </a:ext>
                  </a:extLst>
                </a:gridCol>
                <a:gridCol w="1971040">
                  <a:extLst>
                    <a:ext uri="{9D8B030D-6E8A-4147-A177-3AD203B41FA5}">
                      <a16:colId xmlns:a16="http://schemas.microsoft.com/office/drawing/2014/main" val="1346864253"/>
                    </a:ext>
                  </a:extLst>
                </a:gridCol>
                <a:gridCol w="1971040">
                  <a:extLst>
                    <a:ext uri="{9D8B030D-6E8A-4147-A177-3AD203B41FA5}">
                      <a16:colId xmlns:a16="http://schemas.microsoft.com/office/drawing/2014/main" val="801659863"/>
                    </a:ext>
                  </a:extLst>
                </a:gridCol>
                <a:gridCol w="1971040">
                  <a:extLst>
                    <a:ext uri="{9D8B030D-6E8A-4147-A177-3AD203B41FA5}">
                      <a16:colId xmlns:a16="http://schemas.microsoft.com/office/drawing/2014/main" val="1572524641"/>
                    </a:ext>
                  </a:extLst>
                </a:gridCol>
              </a:tblGrid>
              <a:tr h="370840">
                <a:tc>
                  <a:txBody>
                    <a:bodyPr/>
                    <a:lstStyle/>
                    <a:p>
                      <a:r>
                        <a:rPr lang="en-US" dirty="0" err="1"/>
                        <a:t>apID</a:t>
                      </a:r>
                      <a:endParaRPr lang="en-US" dirty="0"/>
                    </a:p>
                  </a:txBody>
                  <a:tcPr/>
                </a:tc>
                <a:tc>
                  <a:txBody>
                    <a:bodyPr/>
                    <a:lstStyle/>
                    <a:p>
                      <a:r>
                        <a:rPr lang="tr-TR" dirty="0"/>
                        <a:t>date</a:t>
                      </a:r>
                      <a:endParaRPr lang="en-US" dirty="0"/>
                    </a:p>
                  </a:txBody>
                  <a:tcPr/>
                </a:tc>
                <a:tc>
                  <a:txBody>
                    <a:bodyPr/>
                    <a:lstStyle/>
                    <a:p>
                      <a:r>
                        <a:rPr lang="en-US" dirty="0" err="1"/>
                        <a:t>ownerID</a:t>
                      </a:r>
                      <a:endParaRPr lang="en-US" dirty="0"/>
                    </a:p>
                  </a:txBody>
                  <a:tcPr/>
                </a:tc>
                <a:tc>
                  <a:txBody>
                    <a:bodyPr/>
                    <a:lstStyle/>
                    <a:p>
                      <a:r>
                        <a:rPr lang="en-US" dirty="0"/>
                        <a:t>explanation</a:t>
                      </a:r>
                    </a:p>
                  </a:txBody>
                  <a:tcPr/>
                </a:tc>
                <a:tc>
                  <a:txBody>
                    <a:bodyPr/>
                    <a:lstStyle/>
                    <a:p>
                      <a:r>
                        <a:rPr lang="en-US" dirty="0" err="1"/>
                        <a:t>healthStatus</a:t>
                      </a:r>
                      <a:endParaRPr lang="en-US" dirty="0"/>
                    </a:p>
                  </a:txBody>
                  <a:tcPr/>
                </a:tc>
                <a:extLst>
                  <a:ext uri="{0D108BD9-81ED-4DB2-BD59-A6C34878D82A}">
                    <a16:rowId xmlns:a16="http://schemas.microsoft.com/office/drawing/2014/main" val="3514806068"/>
                  </a:ext>
                </a:extLst>
              </a:tr>
            </a:tbl>
          </a:graphicData>
        </a:graphic>
      </p:graphicFrame>
      <p:sp>
        <p:nvSpPr>
          <p:cNvPr id="9" name="TextBox 8">
            <a:extLst>
              <a:ext uri="{FF2B5EF4-FFF2-40B4-BE49-F238E27FC236}">
                <a16:creationId xmlns:a16="http://schemas.microsoft.com/office/drawing/2014/main" id="{D6AC0C4F-DE4C-4E94-92D0-D7F872EA9F9F}"/>
              </a:ext>
            </a:extLst>
          </p:cNvPr>
          <p:cNvSpPr txBox="1"/>
          <p:nvPr/>
        </p:nvSpPr>
        <p:spPr>
          <a:xfrm>
            <a:off x="340143" y="2509029"/>
            <a:ext cx="2468946" cy="369332"/>
          </a:xfrm>
          <a:prstGeom prst="rect">
            <a:avLst/>
          </a:prstGeom>
          <a:noFill/>
        </p:spPr>
        <p:txBody>
          <a:bodyPr wrap="none" rtlCol="0">
            <a:spAutoFit/>
          </a:bodyPr>
          <a:lstStyle/>
          <a:p>
            <a:r>
              <a:rPr lang="tr-TR" dirty="0"/>
              <a:t>Health Appointment</a:t>
            </a:r>
            <a:endParaRPr lang="en-US" dirty="0"/>
          </a:p>
        </p:txBody>
      </p:sp>
      <p:graphicFrame>
        <p:nvGraphicFramePr>
          <p:cNvPr id="11" name="Table 3">
            <a:extLst>
              <a:ext uri="{FF2B5EF4-FFF2-40B4-BE49-F238E27FC236}">
                <a16:creationId xmlns:a16="http://schemas.microsoft.com/office/drawing/2014/main" id="{64809E1F-D24E-4CF9-B842-075C434F5153}"/>
              </a:ext>
            </a:extLst>
          </p:cNvPr>
          <p:cNvGraphicFramePr>
            <a:graphicFrameLocks noGrp="1"/>
          </p:cNvGraphicFramePr>
          <p:nvPr/>
        </p:nvGraphicFramePr>
        <p:xfrm>
          <a:off x="307661" y="3768672"/>
          <a:ext cx="10333865" cy="370840"/>
        </p:xfrm>
        <a:graphic>
          <a:graphicData uri="http://schemas.openxmlformats.org/drawingml/2006/table">
            <a:tbl>
              <a:tblPr firstRow="1" bandRow="1">
                <a:tableStyleId>{16D9F66E-5EB9-4882-86FB-DCBF35E3C3E4}</a:tableStyleId>
              </a:tblPr>
              <a:tblGrid>
                <a:gridCol w="2066773">
                  <a:extLst>
                    <a:ext uri="{9D8B030D-6E8A-4147-A177-3AD203B41FA5}">
                      <a16:colId xmlns:a16="http://schemas.microsoft.com/office/drawing/2014/main" val="263160124"/>
                    </a:ext>
                  </a:extLst>
                </a:gridCol>
                <a:gridCol w="2066773">
                  <a:extLst>
                    <a:ext uri="{9D8B030D-6E8A-4147-A177-3AD203B41FA5}">
                      <a16:colId xmlns:a16="http://schemas.microsoft.com/office/drawing/2014/main" val="4088287394"/>
                    </a:ext>
                  </a:extLst>
                </a:gridCol>
                <a:gridCol w="2066773">
                  <a:extLst>
                    <a:ext uri="{9D8B030D-6E8A-4147-A177-3AD203B41FA5}">
                      <a16:colId xmlns:a16="http://schemas.microsoft.com/office/drawing/2014/main" val="1346864253"/>
                    </a:ext>
                  </a:extLst>
                </a:gridCol>
                <a:gridCol w="2066773">
                  <a:extLst>
                    <a:ext uri="{9D8B030D-6E8A-4147-A177-3AD203B41FA5}">
                      <a16:colId xmlns:a16="http://schemas.microsoft.com/office/drawing/2014/main" val="801659863"/>
                    </a:ext>
                  </a:extLst>
                </a:gridCol>
                <a:gridCol w="2066773">
                  <a:extLst>
                    <a:ext uri="{9D8B030D-6E8A-4147-A177-3AD203B41FA5}">
                      <a16:colId xmlns:a16="http://schemas.microsoft.com/office/drawing/2014/main" val="1572524641"/>
                    </a:ext>
                  </a:extLst>
                </a:gridCol>
              </a:tblGrid>
              <a:tr h="370840">
                <a:tc>
                  <a:txBody>
                    <a:bodyPr/>
                    <a:lstStyle/>
                    <a:p>
                      <a:r>
                        <a:rPr lang="en-US" dirty="0" err="1"/>
                        <a:t>bloodGroup</a:t>
                      </a:r>
                      <a:endParaRPr lang="en-US" dirty="0"/>
                    </a:p>
                  </a:txBody>
                  <a:tcPr/>
                </a:tc>
                <a:tc>
                  <a:txBody>
                    <a:bodyPr/>
                    <a:lstStyle/>
                    <a:p>
                      <a:r>
                        <a:rPr lang="en-US" dirty="0" err="1"/>
                        <a:t>lastControlResult</a:t>
                      </a:r>
                      <a:endParaRPr lang="en-US" dirty="0"/>
                    </a:p>
                  </a:txBody>
                  <a:tcPr/>
                </a:tc>
                <a:tc>
                  <a:txBody>
                    <a:bodyPr/>
                    <a:lstStyle/>
                    <a:p>
                      <a:r>
                        <a:rPr lang="en-US" dirty="0"/>
                        <a:t>height</a:t>
                      </a:r>
                    </a:p>
                  </a:txBody>
                  <a:tcPr/>
                </a:tc>
                <a:tc>
                  <a:txBody>
                    <a:bodyPr/>
                    <a:lstStyle/>
                    <a:p>
                      <a:r>
                        <a:rPr lang="en-US" dirty="0"/>
                        <a:t>weight</a:t>
                      </a:r>
                    </a:p>
                  </a:txBody>
                  <a:tcPr/>
                </a:tc>
                <a:tc>
                  <a:txBody>
                    <a:bodyPr/>
                    <a:lstStyle/>
                    <a:p>
                      <a:r>
                        <a:rPr lang="en-US" dirty="0"/>
                        <a:t>pulse</a:t>
                      </a:r>
                    </a:p>
                  </a:txBody>
                  <a:tcPr/>
                </a:tc>
                <a:extLst>
                  <a:ext uri="{0D108BD9-81ED-4DB2-BD59-A6C34878D82A}">
                    <a16:rowId xmlns:a16="http://schemas.microsoft.com/office/drawing/2014/main" val="3514806068"/>
                  </a:ext>
                </a:extLst>
              </a:tr>
            </a:tbl>
          </a:graphicData>
        </a:graphic>
      </p:graphicFrame>
      <p:sp>
        <p:nvSpPr>
          <p:cNvPr id="12" name="TextBox 11">
            <a:extLst>
              <a:ext uri="{FF2B5EF4-FFF2-40B4-BE49-F238E27FC236}">
                <a16:creationId xmlns:a16="http://schemas.microsoft.com/office/drawing/2014/main" id="{5D81C4A6-C6C4-4F38-B0D4-986247D3ADBB}"/>
              </a:ext>
            </a:extLst>
          </p:cNvPr>
          <p:cNvSpPr txBox="1"/>
          <p:nvPr/>
        </p:nvSpPr>
        <p:spPr>
          <a:xfrm>
            <a:off x="327227" y="3362311"/>
            <a:ext cx="1640193" cy="369332"/>
          </a:xfrm>
          <a:prstGeom prst="rect">
            <a:avLst/>
          </a:prstGeom>
          <a:noFill/>
        </p:spPr>
        <p:txBody>
          <a:bodyPr wrap="none" rtlCol="0">
            <a:spAutoFit/>
          </a:bodyPr>
          <a:lstStyle/>
          <a:p>
            <a:r>
              <a:rPr lang="tr-TR" dirty="0"/>
              <a:t>Health Status</a:t>
            </a:r>
            <a:endParaRPr lang="en-US" dirty="0"/>
          </a:p>
        </p:txBody>
      </p:sp>
      <p:graphicFrame>
        <p:nvGraphicFramePr>
          <p:cNvPr id="13" name="Table 3">
            <a:extLst>
              <a:ext uri="{FF2B5EF4-FFF2-40B4-BE49-F238E27FC236}">
                <a16:creationId xmlns:a16="http://schemas.microsoft.com/office/drawing/2014/main" id="{C4A86A75-A92A-4471-91DC-0648D889A203}"/>
              </a:ext>
            </a:extLst>
          </p:cNvPr>
          <p:cNvGraphicFramePr>
            <a:graphicFrameLocks noGrp="1"/>
          </p:cNvGraphicFramePr>
          <p:nvPr/>
        </p:nvGraphicFramePr>
        <p:xfrm>
          <a:off x="307661" y="4624644"/>
          <a:ext cx="10333866" cy="370840"/>
        </p:xfrm>
        <a:graphic>
          <a:graphicData uri="http://schemas.openxmlformats.org/drawingml/2006/table">
            <a:tbl>
              <a:tblPr firstRow="1" bandRow="1">
                <a:tableStyleId>{16D9F66E-5EB9-4882-86FB-DCBF35E3C3E4}</a:tableStyleId>
              </a:tblPr>
              <a:tblGrid>
                <a:gridCol w="1292062">
                  <a:extLst>
                    <a:ext uri="{9D8B030D-6E8A-4147-A177-3AD203B41FA5}">
                      <a16:colId xmlns:a16="http://schemas.microsoft.com/office/drawing/2014/main" val="263160124"/>
                    </a:ext>
                  </a:extLst>
                </a:gridCol>
                <a:gridCol w="1309353">
                  <a:extLst>
                    <a:ext uri="{9D8B030D-6E8A-4147-A177-3AD203B41FA5}">
                      <a16:colId xmlns:a16="http://schemas.microsoft.com/office/drawing/2014/main" val="4088287394"/>
                    </a:ext>
                  </a:extLst>
                </a:gridCol>
                <a:gridCol w="2565518">
                  <a:extLst>
                    <a:ext uri="{9D8B030D-6E8A-4147-A177-3AD203B41FA5}">
                      <a16:colId xmlns:a16="http://schemas.microsoft.com/office/drawing/2014/main" val="1346864253"/>
                    </a:ext>
                  </a:extLst>
                </a:gridCol>
                <a:gridCol w="1722311">
                  <a:extLst>
                    <a:ext uri="{9D8B030D-6E8A-4147-A177-3AD203B41FA5}">
                      <a16:colId xmlns:a16="http://schemas.microsoft.com/office/drawing/2014/main" val="801659863"/>
                    </a:ext>
                  </a:extLst>
                </a:gridCol>
                <a:gridCol w="1722311">
                  <a:extLst>
                    <a:ext uri="{9D8B030D-6E8A-4147-A177-3AD203B41FA5}">
                      <a16:colId xmlns:a16="http://schemas.microsoft.com/office/drawing/2014/main" val="1572524641"/>
                    </a:ext>
                  </a:extLst>
                </a:gridCol>
                <a:gridCol w="1722311">
                  <a:extLst>
                    <a:ext uri="{9D8B030D-6E8A-4147-A177-3AD203B41FA5}">
                      <a16:colId xmlns:a16="http://schemas.microsoft.com/office/drawing/2014/main" val="3719339303"/>
                    </a:ext>
                  </a:extLst>
                </a:gridCol>
              </a:tblGrid>
              <a:tr h="370840">
                <a:tc>
                  <a:txBody>
                    <a:bodyPr/>
                    <a:lstStyle/>
                    <a:p>
                      <a:r>
                        <a:rPr lang="en-US" dirty="0"/>
                        <a:t>id</a:t>
                      </a:r>
                    </a:p>
                  </a:txBody>
                  <a:tcPr/>
                </a:tc>
                <a:tc>
                  <a:txBody>
                    <a:bodyPr/>
                    <a:lstStyle/>
                    <a:p>
                      <a:r>
                        <a:rPr lang="tr-TR" dirty="0"/>
                        <a:t>full </a:t>
                      </a:r>
                      <a:r>
                        <a:rPr lang="en-US" dirty="0"/>
                        <a:t>name</a:t>
                      </a:r>
                    </a:p>
                  </a:txBody>
                  <a:tcPr/>
                </a:tc>
                <a:tc>
                  <a:txBody>
                    <a:bodyPr/>
                    <a:lstStyle/>
                    <a:p>
                      <a:r>
                        <a:rPr lang="en-US" dirty="0" err="1"/>
                        <a:t>crimeType</a:t>
                      </a:r>
                      <a:endParaRPr lang="en-US" dirty="0"/>
                    </a:p>
                  </a:txBody>
                  <a:tcPr/>
                </a:tc>
                <a:tc>
                  <a:txBody>
                    <a:bodyPr/>
                    <a:lstStyle/>
                    <a:p>
                      <a:r>
                        <a:rPr lang="en-US" dirty="0" err="1"/>
                        <a:t>exitTime</a:t>
                      </a:r>
                      <a:endParaRPr lang="en-US" dirty="0"/>
                    </a:p>
                  </a:txBody>
                  <a:tcPr/>
                </a:tc>
                <a:tc>
                  <a:txBody>
                    <a:bodyPr/>
                    <a:lstStyle/>
                    <a:p>
                      <a:r>
                        <a:rPr lang="en-US" dirty="0" err="1"/>
                        <a:t>exitTime</a:t>
                      </a:r>
                      <a:endParaRPr lang="en-US" dirty="0"/>
                    </a:p>
                  </a:txBody>
                  <a:tcPr/>
                </a:tc>
                <a:tc>
                  <a:txBody>
                    <a:bodyPr/>
                    <a:lstStyle/>
                    <a:p>
                      <a:r>
                        <a:rPr lang="en-US" dirty="0" err="1"/>
                        <a:t>healthStatus</a:t>
                      </a:r>
                      <a:endParaRPr lang="en-US" dirty="0"/>
                    </a:p>
                  </a:txBody>
                  <a:tcPr/>
                </a:tc>
                <a:extLst>
                  <a:ext uri="{0D108BD9-81ED-4DB2-BD59-A6C34878D82A}">
                    <a16:rowId xmlns:a16="http://schemas.microsoft.com/office/drawing/2014/main" val="3514806068"/>
                  </a:ext>
                </a:extLst>
              </a:tr>
            </a:tbl>
          </a:graphicData>
        </a:graphic>
      </p:graphicFrame>
      <p:sp>
        <p:nvSpPr>
          <p:cNvPr id="14" name="TextBox 13">
            <a:extLst>
              <a:ext uri="{FF2B5EF4-FFF2-40B4-BE49-F238E27FC236}">
                <a16:creationId xmlns:a16="http://schemas.microsoft.com/office/drawing/2014/main" id="{C060EF3C-EF09-47BC-8231-9F12EDD7F831}"/>
              </a:ext>
            </a:extLst>
          </p:cNvPr>
          <p:cNvSpPr txBox="1"/>
          <p:nvPr/>
        </p:nvSpPr>
        <p:spPr>
          <a:xfrm>
            <a:off x="307662" y="4255312"/>
            <a:ext cx="981359" cy="369332"/>
          </a:xfrm>
          <a:prstGeom prst="rect">
            <a:avLst/>
          </a:prstGeom>
          <a:noFill/>
        </p:spPr>
        <p:txBody>
          <a:bodyPr wrap="none" rtlCol="0">
            <a:spAutoFit/>
          </a:bodyPr>
          <a:lstStyle/>
          <a:p>
            <a:r>
              <a:rPr lang="tr-TR" dirty="0"/>
              <a:t>Inmate</a:t>
            </a:r>
            <a:endParaRPr lang="en-US" dirty="0"/>
          </a:p>
        </p:txBody>
      </p:sp>
      <p:graphicFrame>
        <p:nvGraphicFramePr>
          <p:cNvPr id="15" name="Table 3">
            <a:extLst>
              <a:ext uri="{FF2B5EF4-FFF2-40B4-BE49-F238E27FC236}">
                <a16:creationId xmlns:a16="http://schemas.microsoft.com/office/drawing/2014/main" id="{FA147317-A6AF-4420-9BAD-A98C85D6EB89}"/>
              </a:ext>
            </a:extLst>
          </p:cNvPr>
          <p:cNvGraphicFramePr>
            <a:graphicFrameLocks noGrp="1"/>
          </p:cNvGraphicFramePr>
          <p:nvPr/>
        </p:nvGraphicFramePr>
        <p:xfrm>
          <a:off x="307660" y="5474140"/>
          <a:ext cx="10424019" cy="370840"/>
        </p:xfrm>
        <a:graphic>
          <a:graphicData uri="http://schemas.openxmlformats.org/drawingml/2006/table">
            <a:tbl>
              <a:tblPr firstRow="1" bandRow="1">
                <a:tableStyleId>{16D9F66E-5EB9-4882-86FB-DCBF35E3C3E4}</a:tableStyleId>
              </a:tblPr>
              <a:tblGrid>
                <a:gridCol w="781738">
                  <a:extLst>
                    <a:ext uri="{9D8B030D-6E8A-4147-A177-3AD203B41FA5}">
                      <a16:colId xmlns:a16="http://schemas.microsoft.com/office/drawing/2014/main" val="263160124"/>
                    </a:ext>
                  </a:extLst>
                </a:gridCol>
                <a:gridCol w="1026315">
                  <a:extLst>
                    <a:ext uri="{9D8B030D-6E8A-4147-A177-3AD203B41FA5}">
                      <a16:colId xmlns:a16="http://schemas.microsoft.com/office/drawing/2014/main" val="4088287394"/>
                    </a:ext>
                  </a:extLst>
                </a:gridCol>
                <a:gridCol w="1416676">
                  <a:extLst>
                    <a:ext uri="{9D8B030D-6E8A-4147-A177-3AD203B41FA5}">
                      <a16:colId xmlns:a16="http://schemas.microsoft.com/office/drawing/2014/main" val="1346864253"/>
                    </a:ext>
                  </a:extLst>
                </a:gridCol>
                <a:gridCol w="1390918">
                  <a:extLst>
                    <a:ext uri="{9D8B030D-6E8A-4147-A177-3AD203B41FA5}">
                      <a16:colId xmlns:a16="http://schemas.microsoft.com/office/drawing/2014/main" val="801659863"/>
                    </a:ext>
                  </a:extLst>
                </a:gridCol>
                <a:gridCol w="759854">
                  <a:extLst>
                    <a:ext uri="{9D8B030D-6E8A-4147-A177-3AD203B41FA5}">
                      <a16:colId xmlns:a16="http://schemas.microsoft.com/office/drawing/2014/main" val="1572524641"/>
                    </a:ext>
                  </a:extLst>
                </a:gridCol>
                <a:gridCol w="2099256">
                  <a:extLst>
                    <a:ext uri="{9D8B030D-6E8A-4147-A177-3AD203B41FA5}">
                      <a16:colId xmlns:a16="http://schemas.microsoft.com/office/drawing/2014/main" val="3719339303"/>
                    </a:ext>
                  </a:extLst>
                </a:gridCol>
                <a:gridCol w="1224015">
                  <a:extLst>
                    <a:ext uri="{9D8B030D-6E8A-4147-A177-3AD203B41FA5}">
                      <a16:colId xmlns:a16="http://schemas.microsoft.com/office/drawing/2014/main" val="3638968548"/>
                    </a:ext>
                  </a:extLst>
                </a:gridCol>
                <a:gridCol w="1725247">
                  <a:extLst>
                    <a:ext uri="{9D8B030D-6E8A-4147-A177-3AD203B41FA5}">
                      <a16:colId xmlns:a16="http://schemas.microsoft.com/office/drawing/2014/main" val="3672698530"/>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surname</a:t>
                      </a:r>
                    </a:p>
                  </a:txBody>
                  <a:tcPr/>
                </a:tc>
                <a:tc>
                  <a:txBody>
                    <a:bodyPr/>
                    <a:lstStyle/>
                    <a:p>
                      <a:r>
                        <a:rPr lang="en-US" dirty="0"/>
                        <a:t>password</a:t>
                      </a:r>
                    </a:p>
                  </a:txBody>
                  <a:tcPr/>
                </a:tc>
                <a:tc>
                  <a:txBody>
                    <a:bodyPr/>
                    <a:lstStyle/>
                    <a:p>
                      <a:r>
                        <a:rPr lang="en-US" dirty="0"/>
                        <a:t>job</a:t>
                      </a:r>
                    </a:p>
                  </a:txBody>
                  <a:tcPr/>
                </a:tc>
                <a:tc>
                  <a:txBody>
                    <a:bodyPr/>
                    <a:lstStyle/>
                    <a:p>
                      <a:r>
                        <a:rPr lang="en-US" dirty="0" err="1"/>
                        <a:t>healthStatus</a:t>
                      </a:r>
                      <a:endParaRPr lang="en-US" dirty="0"/>
                    </a:p>
                  </a:txBody>
                  <a:tcPr/>
                </a:tc>
                <a:tc>
                  <a:txBody>
                    <a:bodyPr/>
                    <a:lstStyle/>
                    <a:p>
                      <a:r>
                        <a:rPr lang="en-US" dirty="0"/>
                        <a:t>shift</a:t>
                      </a:r>
                    </a:p>
                  </a:txBody>
                  <a:tcPr/>
                </a:tc>
                <a:tc>
                  <a:txBody>
                    <a:bodyPr/>
                    <a:lstStyle/>
                    <a:p>
                      <a:r>
                        <a:rPr lang="en-US" dirty="0"/>
                        <a:t>place</a:t>
                      </a:r>
                    </a:p>
                  </a:txBody>
                  <a:tcPr/>
                </a:tc>
                <a:extLst>
                  <a:ext uri="{0D108BD9-81ED-4DB2-BD59-A6C34878D82A}">
                    <a16:rowId xmlns:a16="http://schemas.microsoft.com/office/drawing/2014/main" val="3514806068"/>
                  </a:ext>
                </a:extLst>
              </a:tr>
            </a:tbl>
          </a:graphicData>
        </a:graphic>
      </p:graphicFrame>
      <p:sp>
        <p:nvSpPr>
          <p:cNvPr id="16" name="TextBox 15">
            <a:extLst>
              <a:ext uri="{FF2B5EF4-FFF2-40B4-BE49-F238E27FC236}">
                <a16:creationId xmlns:a16="http://schemas.microsoft.com/office/drawing/2014/main" id="{91BCBDEC-67F3-4714-9D60-7CD904EABDD2}"/>
              </a:ext>
            </a:extLst>
          </p:cNvPr>
          <p:cNvSpPr txBox="1"/>
          <p:nvPr/>
        </p:nvSpPr>
        <p:spPr>
          <a:xfrm>
            <a:off x="307660" y="5104808"/>
            <a:ext cx="1260281" cy="369332"/>
          </a:xfrm>
          <a:prstGeom prst="rect">
            <a:avLst/>
          </a:prstGeom>
          <a:noFill/>
        </p:spPr>
        <p:txBody>
          <a:bodyPr wrap="none" rtlCol="0">
            <a:spAutoFit/>
          </a:bodyPr>
          <a:lstStyle/>
          <a:p>
            <a:r>
              <a:rPr lang="tr-TR" dirty="0"/>
              <a:t>Personnel</a:t>
            </a:r>
            <a:endParaRPr lang="en-US" dirty="0"/>
          </a:p>
        </p:txBody>
      </p:sp>
      <p:graphicFrame>
        <p:nvGraphicFramePr>
          <p:cNvPr id="17" name="Table 3">
            <a:extLst>
              <a:ext uri="{FF2B5EF4-FFF2-40B4-BE49-F238E27FC236}">
                <a16:creationId xmlns:a16="http://schemas.microsoft.com/office/drawing/2014/main" id="{ED71EDDF-B103-4BA7-9628-97306F041BED}"/>
              </a:ext>
            </a:extLst>
          </p:cNvPr>
          <p:cNvGraphicFramePr>
            <a:graphicFrameLocks noGrp="1"/>
          </p:cNvGraphicFramePr>
          <p:nvPr/>
        </p:nvGraphicFramePr>
        <p:xfrm>
          <a:off x="327227" y="6254016"/>
          <a:ext cx="11418305" cy="370840"/>
        </p:xfrm>
        <a:graphic>
          <a:graphicData uri="http://schemas.openxmlformats.org/drawingml/2006/table">
            <a:tbl>
              <a:tblPr firstRow="1" bandRow="1">
                <a:tableStyleId>{16D9F66E-5EB9-4882-86FB-DCBF35E3C3E4}</a:tableStyleId>
              </a:tblPr>
              <a:tblGrid>
                <a:gridCol w="877552">
                  <a:extLst>
                    <a:ext uri="{9D8B030D-6E8A-4147-A177-3AD203B41FA5}">
                      <a16:colId xmlns:a16="http://schemas.microsoft.com/office/drawing/2014/main" val="263160124"/>
                    </a:ext>
                  </a:extLst>
                </a:gridCol>
                <a:gridCol w="1152105">
                  <a:extLst>
                    <a:ext uri="{9D8B030D-6E8A-4147-A177-3AD203B41FA5}">
                      <a16:colId xmlns:a16="http://schemas.microsoft.com/office/drawing/2014/main" val="4088287394"/>
                    </a:ext>
                  </a:extLst>
                </a:gridCol>
                <a:gridCol w="1590311">
                  <a:extLst>
                    <a:ext uri="{9D8B030D-6E8A-4147-A177-3AD203B41FA5}">
                      <a16:colId xmlns:a16="http://schemas.microsoft.com/office/drawing/2014/main" val="1346864253"/>
                    </a:ext>
                  </a:extLst>
                </a:gridCol>
                <a:gridCol w="1925571">
                  <a:extLst>
                    <a:ext uri="{9D8B030D-6E8A-4147-A177-3AD203B41FA5}">
                      <a16:colId xmlns:a16="http://schemas.microsoft.com/office/drawing/2014/main" val="801659863"/>
                    </a:ext>
                  </a:extLst>
                </a:gridCol>
                <a:gridCol w="2253803">
                  <a:extLst>
                    <a:ext uri="{9D8B030D-6E8A-4147-A177-3AD203B41FA5}">
                      <a16:colId xmlns:a16="http://schemas.microsoft.com/office/drawing/2014/main" val="1572524641"/>
                    </a:ext>
                  </a:extLst>
                </a:gridCol>
                <a:gridCol w="1596980">
                  <a:extLst>
                    <a:ext uri="{9D8B030D-6E8A-4147-A177-3AD203B41FA5}">
                      <a16:colId xmlns:a16="http://schemas.microsoft.com/office/drawing/2014/main" val="3719339303"/>
                    </a:ext>
                  </a:extLst>
                </a:gridCol>
                <a:gridCol w="2021983">
                  <a:extLst>
                    <a:ext uri="{9D8B030D-6E8A-4147-A177-3AD203B41FA5}">
                      <a16:colId xmlns:a16="http://schemas.microsoft.com/office/drawing/2014/main" val="3638968548"/>
                    </a:ext>
                  </a:extLst>
                </a:gridCol>
              </a:tblGrid>
              <a:tr h="370840">
                <a:tc>
                  <a:txBody>
                    <a:bodyPr/>
                    <a:lstStyle/>
                    <a:p>
                      <a:r>
                        <a:rPr lang="en-US" dirty="0"/>
                        <a:t>name</a:t>
                      </a:r>
                    </a:p>
                  </a:txBody>
                  <a:tcPr/>
                </a:tc>
                <a:tc>
                  <a:txBody>
                    <a:bodyPr/>
                    <a:lstStyle/>
                    <a:p>
                      <a:r>
                        <a:rPr lang="en-US" dirty="0"/>
                        <a:t>surname</a:t>
                      </a:r>
                    </a:p>
                  </a:txBody>
                  <a:tcPr/>
                </a:tc>
                <a:tc>
                  <a:txBody>
                    <a:bodyPr/>
                    <a:lstStyle/>
                    <a:p>
                      <a:r>
                        <a:rPr lang="en-US" dirty="0" err="1"/>
                        <a:t>tcNumbe</a:t>
                      </a:r>
                      <a:r>
                        <a:rPr lang="tr-TR" dirty="0"/>
                        <a:t>r</a:t>
                      </a:r>
                      <a:endParaRPr lang="en-US" dirty="0"/>
                    </a:p>
                  </a:txBody>
                  <a:tcPr/>
                </a:tc>
                <a:tc>
                  <a:txBody>
                    <a:bodyPr/>
                    <a:lstStyle/>
                    <a:p>
                      <a:r>
                        <a:rPr lang="en-US" dirty="0" err="1"/>
                        <a:t>inmateNumber</a:t>
                      </a:r>
                      <a:endParaRPr lang="en-US" dirty="0"/>
                    </a:p>
                  </a:txBody>
                  <a:tcPr/>
                </a:tc>
                <a:tc>
                  <a:txBody>
                    <a:bodyPr/>
                    <a:lstStyle/>
                    <a:p>
                      <a:r>
                        <a:rPr lang="en-US" dirty="0" err="1"/>
                        <a:t>telephoneNumber</a:t>
                      </a:r>
                      <a:endParaRPr lang="en-US" dirty="0"/>
                    </a:p>
                  </a:txBody>
                  <a:tcPr/>
                </a:tc>
                <a:tc>
                  <a:txBody>
                    <a:bodyPr/>
                    <a:lstStyle/>
                    <a:p>
                      <a:r>
                        <a:rPr lang="en-US" dirty="0"/>
                        <a:t>date</a:t>
                      </a:r>
                    </a:p>
                  </a:txBody>
                  <a:tcPr/>
                </a:tc>
                <a:tc>
                  <a:txBody>
                    <a:bodyPr/>
                    <a:lstStyle/>
                    <a:p>
                      <a:r>
                        <a:rPr lang="en-US" dirty="0" err="1"/>
                        <a:t>entranceTime</a:t>
                      </a:r>
                      <a:endParaRPr lang="en-US" dirty="0"/>
                    </a:p>
                  </a:txBody>
                  <a:tcPr/>
                </a:tc>
                <a:extLst>
                  <a:ext uri="{0D108BD9-81ED-4DB2-BD59-A6C34878D82A}">
                    <a16:rowId xmlns:a16="http://schemas.microsoft.com/office/drawing/2014/main" val="3514806068"/>
                  </a:ext>
                </a:extLst>
              </a:tr>
            </a:tbl>
          </a:graphicData>
        </a:graphic>
      </p:graphicFrame>
      <p:sp>
        <p:nvSpPr>
          <p:cNvPr id="18" name="TextBox 17">
            <a:extLst>
              <a:ext uri="{FF2B5EF4-FFF2-40B4-BE49-F238E27FC236}">
                <a16:creationId xmlns:a16="http://schemas.microsoft.com/office/drawing/2014/main" id="{0C8835A6-A162-4DCB-863B-30510AB4BBC4}"/>
              </a:ext>
            </a:extLst>
          </p:cNvPr>
          <p:cNvSpPr txBox="1"/>
          <p:nvPr/>
        </p:nvSpPr>
        <p:spPr>
          <a:xfrm>
            <a:off x="327227" y="5884684"/>
            <a:ext cx="827471" cy="369332"/>
          </a:xfrm>
          <a:prstGeom prst="rect">
            <a:avLst/>
          </a:prstGeom>
          <a:noFill/>
        </p:spPr>
        <p:txBody>
          <a:bodyPr wrap="none" rtlCol="0">
            <a:spAutoFit/>
          </a:bodyPr>
          <a:lstStyle/>
          <a:p>
            <a:r>
              <a:rPr lang="tr-TR" dirty="0"/>
              <a:t>Visitor</a:t>
            </a:r>
            <a:endParaRPr lang="en-US" dirty="0"/>
          </a:p>
        </p:txBody>
      </p:sp>
      <p:pic>
        <p:nvPicPr>
          <p:cNvPr id="22" name="Picture 21">
            <a:extLst>
              <a:ext uri="{FF2B5EF4-FFF2-40B4-BE49-F238E27FC236}">
                <a16:creationId xmlns:a16="http://schemas.microsoft.com/office/drawing/2014/main" id="{5976BE2E-6349-41FA-BA21-5B359D6DA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5839" y="167507"/>
            <a:ext cx="4572731" cy="2509029"/>
          </a:xfrm>
          <a:prstGeom prst="rect">
            <a:avLst/>
          </a:prstGeom>
        </p:spPr>
      </p:pic>
    </p:spTree>
    <p:extLst>
      <p:ext uri="{BB962C8B-B14F-4D97-AF65-F5344CB8AC3E}">
        <p14:creationId xmlns:p14="http://schemas.microsoft.com/office/powerpoint/2010/main" val="693313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76C97-6D87-4F36-99A6-67285337F2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8913" y="1219199"/>
            <a:ext cx="6191250" cy="3962400"/>
          </a:xfrm>
          <a:prstGeom prst="rect">
            <a:avLst/>
          </a:prstGeom>
        </p:spPr>
      </p:pic>
    </p:spTree>
    <p:extLst>
      <p:ext uri="{BB962C8B-B14F-4D97-AF65-F5344CB8AC3E}">
        <p14:creationId xmlns:p14="http://schemas.microsoft.com/office/powerpoint/2010/main" val="3315372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C27B9B-0B4A-437C-B2A5-117EF1EA9386}"/>
              </a:ext>
            </a:extLst>
          </p:cNvPr>
          <p:cNvSpPr/>
          <p:nvPr/>
        </p:nvSpPr>
        <p:spPr>
          <a:xfrm>
            <a:off x="4827287" y="3044279"/>
            <a:ext cx="2537426" cy="769441"/>
          </a:xfrm>
          <a:prstGeom prst="rect">
            <a:avLst/>
          </a:prstGeom>
        </p:spPr>
        <p:txBody>
          <a:bodyPr wrap="none">
            <a:spAutoFit/>
          </a:bodyPr>
          <a:lstStyle/>
          <a:p>
            <a:r>
              <a:rPr lang="tr-TR" sz="4400" dirty="0">
                <a:latin typeface="Calibri" panose="020F0502020204030204" pitchFamily="34" charset="0"/>
                <a:cs typeface="Calibri" panose="020F0502020204030204" pitchFamily="34" charset="0"/>
              </a:rPr>
              <a:t>Thank You</a:t>
            </a:r>
            <a:endParaRPr lang="en-US" sz="4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7005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314E181-80C7-4D0F-AFF1-560EBB83BF23}"/>
              </a:ext>
            </a:extLst>
          </p:cNvPr>
          <p:cNvSpPr>
            <a:spLocks noGrp="1"/>
          </p:cNvSpPr>
          <p:nvPr>
            <p:ph type="ctrTitle"/>
          </p:nvPr>
        </p:nvSpPr>
        <p:spPr>
          <a:xfrm>
            <a:off x="1524000" y="661633"/>
            <a:ext cx="9144000" cy="938567"/>
          </a:xfrm>
        </p:spPr>
        <p:txBody>
          <a:bodyPr>
            <a:normAutofit/>
          </a:bodyPr>
          <a:lstStyle/>
          <a:p>
            <a:r>
              <a:rPr lang="tr-TR" dirty="0">
                <a:latin typeface="Calisto MT" panose="02040603050505030304" pitchFamily="18" charset="0"/>
              </a:rPr>
              <a:t>ADMINISTRATOR</a:t>
            </a:r>
          </a:p>
        </p:txBody>
      </p:sp>
      <p:sp>
        <p:nvSpPr>
          <p:cNvPr id="3" name="Alt Başlık 2">
            <a:extLst>
              <a:ext uri="{FF2B5EF4-FFF2-40B4-BE49-F238E27FC236}">
                <a16:creationId xmlns:a16="http://schemas.microsoft.com/office/drawing/2014/main" id="{9F4ADE0A-DA21-46CA-9D2F-7A99C0E9C1B1}"/>
              </a:ext>
            </a:extLst>
          </p:cNvPr>
          <p:cNvSpPr>
            <a:spLocks noGrp="1"/>
          </p:cNvSpPr>
          <p:nvPr>
            <p:ph type="subTitle" idx="1"/>
          </p:nvPr>
        </p:nvSpPr>
        <p:spPr>
          <a:xfrm>
            <a:off x="1436703" y="3637549"/>
            <a:ext cx="9318594" cy="1655762"/>
          </a:xfrm>
        </p:spPr>
        <p:txBody>
          <a:bodyPr/>
          <a:lstStyle/>
          <a:p>
            <a:pPr marL="342900" indent="-342900">
              <a:buFont typeface="Arial" panose="020B0604020202020204" pitchFamily="34" charset="0"/>
              <a:buChar char="•"/>
            </a:pPr>
            <a:r>
              <a:rPr lang="tr-TR" b="1" dirty="0">
                <a:latin typeface="Calisto MT" panose="02040603050505030304" pitchFamily="18" charset="0"/>
              </a:rPr>
              <a:t>Administrator </a:t>
            </a:r>
            <a:r>
              <a:rPr lang="tr-TR" b="1" dirty="0" err="1">
                <a:latin typeface="Calisto MT" panose="02040603050505030304" pitchFamily="18" charset="0"/>
              </a:rPr>
              <a:t>manage</a:t>
            </a:r>
            <a:r>
              <a:rPr lang="tr-TR" b="1" dirty="0">
                <a:latin typeface="Calisto MT" panose="02040603050505030304" pitchFamily="18" charset="0"/>
              </a:rPr>
              <a:t> </a:t>
            </a:r>
            <a:r>
              <a:rPr lang="tr-TR" b="1" dirty="0" err="1">
                <a:latin typeface="Calisto MT" panose="02040603050505030304" pitchFamily="18" charset="0"/>
              </a:rPr>
              <a:t>governors</a:t>
            </a:r>
            <a:r>
              <a:rPr lang="tr-TR" b="1" dirty="0">
                <a:latin typeface="Calisto MT" panose="02040603050505030304" pitchFamily="18" charset="0"/>
              </a:rPr>
              <a:t>.</a:t>
            </a:r>
          </a:p>
          <a:p>
            <a:pPr marL="342900" indent="-342900">
              <a:buFont typeface="Arial" panose="020B0604020202020204" pitchFamily="34" charset="0"/>
              <a:buChar char="•"/>
            </a:pPr>
            <a:r>
              <a:rPr lang="tr-TR" b="1" dirty="0" err="1">
                <a:latin typeface="Calisto MT" panose="02040603050505030304" pitchFamily="18" charset="0"/>
              </a:rPr>
              <a:t>Add</a:t>
            </a:r>
            <a:r>
              <a:rPr lang="tr-TR" b="1" dirty="0">
                <a:latin typeface="Calisto MT" panose="02040603050505030304" pitchFamily="18" charset="0"/>
              </a:rPr>
              <a:t>, </a:t>
            </a:r>
            <a:r>
              <a:rPr lang="tr-TR" b="1" dirty="0" err="1">
                <a:latin typeface="Calisto MT" panose="02040603050505030304" pitchFamily="18" charset="0"/>
              </a:rPr>
              <a:t>remove</a:t>
            </a:r>
            <a:r>
              <a:rPr lang="tr-TR" b="1" dirty="0">
                <a:latin typeface="Calisto MT" panose="02040603050505030304" pitchFamily="18" charset="0"/>
              </a:rPr>
              <a:t> </a:t>
            </a:r>
            <a:r>
              <a:rPr lang="tr-TR" b="1" dirty="0" err="1">
                <a:latin typeface="Calisto MT" panose="02040603050505030304" pitchFamily="18" charset="0"/>
              </a:rPr>
              <a:t>or</a:t>
            </a:r>
            <a:r>
              <a:rPr lang="tr-TR" b="1" dirty="0">
                <a:latin typeface="Calisto MT" panose="02040603050505030304" pitchFamily="18" charset="0"/>
              </a:rPr>
              <a:t> </a:t>
            </a:r>
            <a:r>
              <a:rPr lang="tr-TR" b="1" dirty="0" err="1">
                <a:latin typeface="Calisto MT" panose="02040603050505030304" pitchFamily="18" charset="0"/>
              </a:rPr>
              <a:t>appoint</a:t>
            </a:r>
            <a:r>
              <a:rPr lang="tr-TR" b="1" dirty="0">
                <a:latin typeface="Calisto MT" panose="02040603050505030304" pitchFamily="18" charset="0"/>
              </a:rPr>
              <a:t> </a:t>
            </a:r>
            <a:r>
              <a:rPr lang="tr-TR" b="1" dirty="0" err="1">
                <a:latin typeface="Calisto MT" panose="02040603050505030304" pitchFamily="18" charset="0"/>
              </a:rPr>
              <a:t>governor</a:t>
            </a:r>
            <a:r>
              <a:rPr lang="tr-TR" b="1" dirty="0">
                <a:latin typeface="Calisto MT" panose="02040603050505030304" pitchFamily="18" charset="0"/>
              </a:rPr>
              <a:t>.</a:t>
            </a:r>
          </a:p>
        </p:txBody>
      </p:sp>
    </p:spTree>
    <p:extLst>
      <p:ext uri="{BB962C8B-B14F-4D97-AF65-F5344CB8AC3E}">
        <p14:creationId xmlns:p14="http://schemas.microsoft.com/office/powerpoint/2010/main" val="3964138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D640D8-0C7C-48A1-9A92-44C83C919DC0}"/>
              </a:ext>
            </a:extLst>
          </p:cNvPr>
          <p:cNvSpPr>
            <a:spLocks noGrp="1"/>
          </p:cNvSpPr>
          <p:nvPr>
            <p:ph type="ctrTitle"/>
          </p:nvPr>
        </p:nvSpPr>
        <p:spPr>
          <a:xfrm>
            <a:off x="633999" y="4550229"/>
            <a:ext cx="10909073" cy="1057655"/>
          </a:xfrm>
        </p:spPr>
        <p:txBody>
          <a:bodyPr>
            <a:normAutofit/>
          </a:bodyPr>
          <a:lstStyle/>
          <a:p>
            <a:r>
              <a:rPr lang="tr-TR" dirty="0">
                <a:latin typeface="Calisto MT" panose="02040603050505030304" pitchFamily="18" charset="0"/>
              </a:rPr>
              <a:t>ADMINISTRATOR</a:t>
            </a:r>
            <a:endParaRPr lang="en-US" sz="6000" dirty="0">
              <a:latin typeface="Calisto MT" panose="02040603050505030304" pitchFamily="18" charset="0"/>
            </a:endParaRPr>
          </a:p>
        </p:txBody>
      </p:sp>
      <p:sp>
        <p:nvSpPr>
          <p:cNvPr id="3" name="Alt Başlık 2">
            <a:extLst>
              <a:ext uri="{FF2B5EF4-FFF2-40B4-BE49-F238E27FC236}">
                <a16:creationId xmlns:a16="http://schemas.microsoft.com/office/drawing/2014/main" id="{FBA62222-93BD-4074-BF0D-7657DBC93C6F}"/>
              </a:ext>
            </a:extLst>
          </p:cNvPr>
          <p:cNvSpPr>
            <a:spLocks noGrp="1"/>
          </p:cNvSpPr>
          <p:nvPr>
            <p:ph type="subTitle" idx="1"/>
          </p:nvPr>
        </p:nvSpPr>
        <p:spPr>
          <a:xfrm>
            <a:off x="633999" y="5607885"/>
            <a:ext cx="10925101" cy="635108"/>
          </a:xfrm>
        </p:spPr>
        <p:txBody>
          <a:bodyPr>
            <a:normAutofit/>
          </a:bodyPr>
          <a:lstStyle/>
          <a:p>
            <a:r>
              <a:rPr lang="tr-TR" sz="2000" dirty="0" err="1">
                <a:solidFill>
                  <a:schemeClr val="tx1">
                    <a:lumMod val="85000"/>
                    <a:lumOff val="15000"/>
                  </a:schemeClr>
                </a:solidFill>
                <a:latin typeface="Calisto MT" panose="02040603050505030304" pitchFamily="18" charset="0"/>
              </a:rPr>
              <a:t>When</a:t>
            </a:r>
            <a:r>
              <a:rPr lang="tr-TR" sz="2000" dirty="0">
                <a:solidFill>
                  <a:schemeClr val="tx1">
                    <a:lumMod val="85000"/>
                    <a:lumOff val="15000"/>
                  </a:schemeClr>
                </a:solidFill>
                <a:latin typeface="Calisto MT" panose="02040603050505030304" pitchFamily="18" charset="0"/>
              </a:rPr>
              <a:t> Administrator </a:t>
            </a:r>
            <a:r>
              <a:rPr lang="tr-TR" sz="2000" dirty="0" err="1">
                <a:solidFill>
                  <a:schemeClr val="tx1">
                    <a:lumMod val="85000"/>
                    <a:lumOff val="15000"/>
                  </a:schemeClr>
                </a:solidFill>
                <a:latin typeface="Calisto MT" panose="02040603050505030304" pitchFamily="18" charset="0"/>
              </a:rPr>
              <a:t>enters</a:t>
            </a:r>
            <a:r>
              <a:rPr lang="tr-TR" sz="2000" dirty="0">
                <a:solidFill>
                  <a:schemeClr val="tx1">
                    <a:lumMod val="85000"/>
                    <a:lumOff val="15000"/>
                  </a:schemeClr>
                </a:solidFill>
                <a:latin typeface="Calisto MT" panose="02040603050505030304" pitchFamily="18" charset="0"/>
              </a:rPr>
              <a:t> </a:t>
            </a:r>
            <a:r>
              <a:rPr lang="tr-TR" sz="2000" dirty="0" err="1">
                <a:solidFill>
                  <a:schemeClr val="tx1">
                    <a:lumMod val="85000"/>
                    <a:lumOff val="15000"/>
                  </a:schemeClr>
                </a:solidFill>
                <a:latin typeface="Calisto MT" panose="02040603050505030304" pitchFamily="18" charset="0"/>
              </a:rPr>
              <a:t>the</a:t>
            </a:r>
            <a:r>
              <a:rPr lang="tr-TR" sz="2000" dirty="0">
                <a:solidFill>
                  <a:schemeClr val="tx1">
                    <a:lumMod val="85000"/>
                    <a:lumOff val="15000"/>
                  </a:schemeClr>
                </a:solidFill>
                <a:latin typeface="Calisto MT" panose="02040603050505030304" pitchFamily="18" charset="0"/>
              </a:rPr>
              <a:t> </a:t>
            </a:r>
            <a:r>
              <a:rPr lang="tr-TR" sz="2000" dirty="0" err="1">
                <a:solidFill>
                  <a:schemeClr val="tx1">
                    <a:lumMod val="85000"/>
                    <a:lumOff val="15000"/>
                  </a:schemeClr>
                </a:solidFill>
                <a:latin typeface="Calisto MT" panose="02040603050505030304" pitchFamily="18" charset="0"/>
              </a:rPr>
              <a:t>system</a:t>
            </a:r>
            <a:r>
              <a:rPr lang="tr-TR" sz="2000" dirty="0">
                <a:solidFill>
                  <a:schemeClr val="tx1">
                    <a:lumMod val="85000"/>
                    <a:lumOff val="15000"/>
                  </a:schemeClr>
                </a:solidFill>
                <a:latin typeface="Calisto MT" panose="02040603050505030304" pitchFamily="18" charset="0"/>
              </a:rPr>
              <a:t>, </a:t>
            </a:r>
            <a:r>
              <a:rPr lang="tr-TR" sz="2000" dirty="0" err="1">
                <a:solidFill>
                  <a:schemeClr val="tx1">
                    <a:lumMod val="85000"/>
                    <a:lumOff val="15000"/>
                  </a:schemeClr>
                </a:solidFill>
                <a:latin typeface="Calisto MT" panose="02040603050505030304" pitchFamily="18" charset="0"/>
              </a:rPr>
              <a:t>Shown</a:t>
            </a:r>
            <a:r>
              <a:rPr lang="tr-TR" sz="2000" dirty="0">
                <a:solidFill>
                  <a:schemeClr val="tx1">
                    <a:lumMod val="85000"/>
                    <a:lumOff val="15000"/>
                  </a:schemeClr>
                </a:solidFill>
                <a:latin typeface="Calisto MT" panose="02040603050505030304" pitchFamily="18" charset="0"/>
              </a:rPr>
              <a:t> a </a:t>
            </a:r>
            <a:r>
              <a:rPr lang="tr-TR" sz="2000" dirty="0" err="1">
                <a:solidFill>
                  <a:schemeClr val="tx1">
                    <a:lumMod val="85000"/>
                    <a:lumOff val="15000"/>
                  </a:schemeClr>
                </a:solidFill>
                <a:latin typeface="Calisto MT" panose="02040603050505030304" pitchFamily="18" charset="0"/>
              </a:rPr>
              <a:t>menu</a:t>
            </a:r>
            <a:r>
              <a:rPr lang="tr-TR" sz="2000" dirty="0">
                <a:solidFill>
                  <a:schemeClr val="tx1">
                    <a:lumMod val="85000"/>
                    <a:lumOff val="15000"/>
                  </a:schemeClr>
                </a:solidFill>
                <a:latin typeface="Calisto MT" panose="02040603050505030304" pitchFamily="18" charset="0"/>
              </a:rPr>
              <a:t> </a:t>
            </a:r>
            <a:r>
              <a:rPr lang="tr-TR" sz="2000" dirty="0" err="1">
                <a:solidFill>
                  <a:schemeClr val="tx1">
                    <a:lumMod val="85000"/>
                    <a:lumOff val="15000"/>
                  </a:schemeClr>
                </a:solidFill>
                <a:latin typeface="Calisto MT" panose="02040603050505030304" pitchFamily="18" charset="0"/>
              </a:rPr>
              <a:t>like</a:t>
            </a:r>
            <a:r>
              <a:rPr lang="tr-TR" sz="2000" dirty="0">
                <a:solidFill>
                  <a:schemeClr val="tx1">
                    <a:lumMod val="85000"/>
                    <a:lumOff val="15000"/>
                  </a:schemeClr>
                </a:solidFill>
                <a:latin typeface="Calisto MT" panose="02040603050505030304" pitchFamily="18" charset="0"/>
              </a:rPr>
              <a:t> as </a:t>
            </a:r>
            <a:r>
              <a:rPr lang="tr-TR" sz="2000" dirty="0" err="1">
                <a:solidFill>
                  <a:schemeClr val="tx1">
                    <a:lumMod val="85000"/>
                    <a:lumOff val="15000"/>
                  </a:schemeClr>
                </a:solidFill>
                <a:latin typeface="Calisto MT" panose="02040603050505030304" pitchFamily="18" charset="0"/>
              </a:rPr>
              <a:t>right</a:t>
            </a:r>
            <a:r>
              <a:rPr lang="tr-TR" sz="2000" dirty="0">
                <a:solidFill>
                  <a:schemeClr val="tx1">
                    <a:lumMod val="85000"/>
                    <a:lumOff val="15000"/>
                  </a:schemeClr>
                </a:solidFill>
                <a:latin typeface="Calisto MT" panose="02040603050505030304" pitchFamily="18" charset="0"/>
              </a:rPr>
              <a:t> </a:t>
            </a:r>
            <a:r>
              <a:rPr lang="tr-TR" sz="2000" dirty="0" err="1">
                <a:solidFill>
                  <a:schemeClr val="tx1">
                    <a:lumMod val="85000"/>
                    <a:lumOff val="15000"/>
                  </a:schemeClr>
                </a:solidFill>
                <a:latin typeface="Calisto MT" panose="02040603050505030304" pitchFamily="18" charset="0"/>
              </a:rPr>
              <a:t>picture</a:t>
            </a:r>
            <a:r>
              <a:rPr lang="tr-TR" sz="2000" dirty="0">
                <a:solidFill>
                  <a:schemeClr val="tx1">
                    <a:lumMod val="85000"/>
                    <a:lumOff val="15000"/>
                  </a:schemeClr>
                </a:solidFill>
                <a:latin typeface="Calisto MT" panose="02040603050505030304" pitchFamily="18" charset="0"/>
              </a:rPr>
              <a:t>.  </a:t>
            </a:r>
            <a:endParaRPr lang="en-US" sz="2000" dirty="0">
              <a:solidFill>
                <a:schemeClr val="tx1">
                  <a:lumMod val="85000"/>
                  <a:lumOff val="15000"/>
                </a:schemeClr>
              </a:solidFill>
              <a:latin typeface="Calisto MT" panose="02040603050505030304" pitchFamily="18" charset="0"/>
            </a:endParaRPr>
          </a:p>
        </p:txBody>
      </p:sp>
      <p:pic>
        <p:nvPicPr>
          <p:cNvPr id="7" name="Resim 6">
            <a:extLst>
              <a:ext uri="{FF2B5EF4-FFF2-40B4-BE49-F238E27FC236}">
                <a16:creationId xmlns:a16="http://schemas.microsoft.com/office/drawing/2014/main" id="{95E071C6-6A8F-4C7E-AF70-EB26E5A33509}"/>
              </a:ext>
            </a:extLst>
          </p:cNvPr>
          <p:cNvPicPr>
            <a:picLocks noChangeAspect="1"/>
          </p:cNvPicPr>
          <p:nvPr/>
        </p:nvPicPr>
        <p:blipFill rotWithShape="1">
          <a:blip r:embed="rId2">
            <a:extLst>
              <a:ext uri="{28A0092B-C50C-407E-A947-70E740481C1C}">
                <a14:useLocalDpi xmlns:a14="http://schemas.microsoft.com/office/drawing/2010/main" val="0"/>
              </a:ext>
            </a:extLst>
          </a:blip>
          <a:srcRect b="67788"/>
          <a:stretch/>
        </p:blipFill>
        <p:spPr>
          <a:xfrm>
            <a:off x="3637657" y="615007"/>
            <a:ext cx="4916685" cy="3495354"/>
          </a:xfrm>
          <a:prstGeom prst="rect">
            <a:avLst/>
          </a:prstGeom>
        </p:spPr>
      </p:pic>
    </p:spTree>
    <p:extLst>
      <p:ext uri="{BB962C8B-B14F-4D97-AF65-F5344CB8AC3E}">
        <p14:creationId xmlns:p14="http://schemas.microsoft.com/office/powerpoint/2010/main" val="415806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7291194-5828-4EE2-9E32-F78C75C8E3DD}"/>
              </a:ext>
            </a:extLst>
          </p:cNvPr>
          <p:cNvSpPr>
            <a:spLocks noGrp="1"/>
          </p:cNvSpPr>
          <p:nvPr>
            <p:ph idx="1"/>
          </p:nvPr>
        </p:nvSpPr>
        <p:spPr>
          <a:xfrm>
            <a:off x="1066800" y="1506711"/>
            <a:ext cx="10058400" cy="3844577"/>
          </a:xfrm>
        </p:spPr>
        <p:txBody>
          <a:bodyPr>
            <a:normAutofit/>
          </a:bodyPr>
          <a:lstStyle/>
          <a:p>
            <a:r>
              <a:rPr lang="tr-TR" dirty="0" err="1">
                <a:latin typeface="Calisto MT" panose="02040603050505030304" pitchFamily="18" charset="0"/>
              </a:rPr>
              <a:t>addGovernor</a:t>
            </a:r>
            <a:r>
              <a:rPr lang="tr-TR" dirty="0">
                <a:latin typeface="Calisto MT" panose="02040603050505030304" pitchFamily="18" charset="0"/>
              </a:rPr>
              <a:t> </a:t>
            </a:r>
          </a:p>
          <a:p>
            <a:pPr lvl="1"/>
            <a:r>
              <a:rPr lang="tr-TR" dirty="0">
                <a:latin typeface="Calisto MT" panose="02040603050505030304" pitchFamily="18" charset="0"/>
              </a:rPr>
              <a:t>User </a:t>
            </a:r>
            <a:r>
              <a:rPr lang="tr-TR" dirty="0" err="1">
                <a:latin typeface="Calisto MT" panose="02040603050505030304" pitchFamily="18" charset="0"/>
              </a:rPr>
              <a:t>enters</a:t>
            </a:r>
            <a:r>
              <a:rPr lang="tr-TR" dirty="0">
                <a:latin typeface="Calisto MT" panose="02040603050505030304" pitchFamily="18" charset="0"/>
              </a:rPr>
              <a:t> ID, name, </a:t>
            </a:r>
            <a:r>
              <a:rPr lang="tr-TR" dirty="0" err="1">
                <a:latin typeface="Calisto MT" panose="02040603050505030304" pitchFamily="18" charset="0"/>
              </a:rPr>
              <a:t>surname</a:t>
            </a:r>
            <a:r>
              <a:rPr lang="tr-TR" dirty="0">
                <a:latin typeface="Calisto MT" panose="02040603050505030304" pitchFamily="18" charset="0"/>
              </a:rPr>
              <a:t>, </a:t>
            </a:r>
            <a:r>
              <a:rPr lang="tr-TR" dirty="0" err="1">
                <a:latin typeface="Calisto MT" panose="02040603050505030304" pitchFamily="18" charset="0"/>
              </a:rPr>
              <a:t>password</a:t>
            </a:r>
            <a:r>
              <a:rPr lang="tr-TR" dirty="0">
                <a:latin typeface="Calisto MT" panose="02040603050505030304" pitchFamily="18" charset="0"/>
              </a:rPr>
              <a:t>, </a:t>
            </a:r>
            <a:r>
              <a:rPr lang="tr-TR" dirty="0" err="1">
                <a:latin typeface="Calisto MT" panose="02040603050505030304" pitchFamily="18" charset="0"/>
              </a:rPr>
              <a:t>blood</a:t>
            </a:r>
            <a:r>
              <a:rPr lang="tr-TR" dirty="0">
                <a:latin typeface="Calisto MT" panose="02040603050505030304" pitchFamily="18" charset="0"/>
              </a:rPr>
              <a:t> </a:t>
            </a:r>
            <a:r>
              <a:rPr lang="tr-TR" dirty="0" err="1">
                <a:latin typeface="Calisto MT" panose="02040603050505030304" pitchFamily="18" charset="0"/>
              </a:rPr>
              <a:t>group</a:t>
            </a:r>
            <a:r>
              <a:rPr lang="tr-TR" dirty="0">
                <a:latin typeface="Calisto MT" panose="02040603050505030304" pitchFamily="18" charset="0"/>
              </a:rPr>
              <a:t>, </a:t>
            </a:r>
            <a:r>
              <a:rPr lang="tr-TR" dirty="0" err="1">
                <a:latin typeface="Calisto MT" panose="02040603050505030304" pitchFamily="18" charset="0"/>
              </a:rPr>
              <a:t>last</a:t>
            </a:r>
            <a:r>
              <a:rPr lang="tr-TR" dirty="0">
                <a:latin typeface="Calisto MT" panose="02040603050505030304" pitchFamily="18" charset="0"/>
              </a:rPr>
              <a:t> </a:t>
            </a:r>
            <a:r>
              <a:rPr lang="tr-TR" dirty="0" err="1">
                <a:latin typeface="Calisto MT" panose="02040603050505030304" pitchFamily="18" charset="0"/>
              </a:rPr>
              <a:t>control</a:t>
            </a:r>
            <a:r>
              <a:rPr lang="tr-TR" dirty="0">
                <a:latin typeface="Calisto MT" panose="02040603050505030304" pitchFamily="18" charset="0"/>
              </a:rPr>
              <a:t> </a:t>
            </a:r>
            <a:r>
              <a:rPr lang="tr-TR" dirty="0" err="1">
                <a:latin typeface="Calisto MT" panose="02040603050505030304" pitchFamily="18" charset="0"/>
              </a:rPr>
              <a:t>result</a:t>
            </a:r>
            <a:r>
              <a:rPr lang="tr-TR" dirty="0">
                <a:latin typeface="Calisto MT" panose="02040603050505030304" pitchFamily="18" charset="0"/>
              </a:rPr>
              <a:t>, </a:t>
            </a:r>
            <a:r>
              <a:rPr lang="tr-TR" dirty="0" err="1">
                <a:latin typeface="Calisto MT" panose="02040603050505030304" pitchFamily="18" charset="0"/>
              </a:rPr>
              <a:t>height</a:t>
            </a:r>
            <a:r>
              <a:rPr lang="tr-TR" dirty="0">
                <a:latin typeface="Calisto MT" panose="02040603050505030304" pitchFamily="18" charset="0"/>
              </a:rPr>
              <a:t>, </a:t>
            </a:r>
            <a:r>
              <a:rPr lang="tr-TR" dirty="0" err="1">
                <a:latin typeface="Calisto MT" panose="02040603050505030304" pitchFamily="18" charset="0"/>
              </a:rPr>
              <a:t>weight</a:t>
            </a:r>
            <a:r>
              <a:rPr lang="tr-TR" dirty="0">
                <a:latin typeface="Calisto MT" panose="02040603050505030304" pitchFamily="18" charset="0"/>
              </a:rPr>
              <a:t>, </a:t>
            </a:r>
            <a:r>
              <a:rPr lang="tr-TR" dirty="0" err="1">
                <a:latin typeface="Calisto MT" panose="02040603050505030304" pitchFamily="18" charset="0"/>
              </a:rPr>
              <a:t>pulse</a:t>
            </a:r>
            <a:r>
              <a:rPr lang="tr-TR" dirty="0">
                <a:latin typeface="Calisto MT" panose="02040603050505030304" pitchFamily="18" charset="0"/>
              </a:rPr>
              <a:t>, </a:t>
            </a:r>
            <a:r>
              <a:rPr lang="tr-TR" dirty="0" err="1">
                <a:latin typeface="Calisto MT" panose="02040603050505030304" pitchFamily="18" charset="0"/>
              </a:rPr>
              <a:t>shift</a:t>
            </a:r>
            <a:r>
              <a:rPr lang="tr-TR" dirty="0">
                <a:latin typeface="Calisto MT" panose="02040603050505030304" pitchFamily="18" charset="0"/>
              </a:rPr>
              <a:t> time, </a:t>
            </a:r>
            <a:r>
              <a:rPr lang="tr-TR" dirty="0" err="1">
                <a:latin typeface="Calisto MT" panose="02040603050505030304" pitchFamily="18" charset="0"/>
              </a:rPr>
              <a:t>shift</a:t>
            </a:r>
            <a:r>
              <a:rPr lang="tr-TR" dirty="0">
                <a:latin typeface="Calisto MT" panose="02040603050505030304" pitchFamily="18" charset="0"/>
              </a:rPr>
              <a:t> </a:t>
            </a:r>
            <a:r>
              <a:rPr lang="tr-TR" dirty="0" err="1">
                <a:latin typeface="Calisto MT" panose="02040603050505030304" pitchFamily="18" charset="0"/>
              </a:rPr>
              <a:t>days</a:t>
            </a:r>
            <a:r>
              <a:rPr lang="tr-TR" dirty="0">
                <a:latin typeface="Calisto MT" panose="02040603050505030304" pitchFamily="18" charset="0"/>
              </a:rPr>
              <a:t>, </a:t>
            </a:r>
            <a:r>
              <a:rPr lang="tr-TR" dirty="0" err="1">
                <a:latin typeface="Calisto MT" panose="02040603050505030304" pitchFamily="18" charset="0"/>
              </a:rPr>
              <a:t>block</a:t>
            </a:r>
            <a:r>
              <a:rPr lang="tr-TR" dirty="0">
                <a:latin typeface="Calisto MT" panose="02040603050505030304" pitchFamily="18" charset="0"/>
              </a:rPr>
              <a:t> </a:t>
            </a:r>
            <a:r>
              <a:rPr lang="tr-TR" dirty="0" err="1">
                <a:latin typeface="Calisto MT" panose="02040603050505030304" pitchFamily="18" charset="0"/>
              </a:rPr>
              <a:t>and</a:t>
            </a:r>
            <a:r>
              <a:rPr lang="tr-TR" dirty="0">
                <a:latin typeface="Calisto MT" panose="02040603050505030304" pitchFamily="18" charset="0"/>
              </a:rPr>
              <a:t> </a:t>
            </a:r>
            <a:r>
              <a:rPr lang="tr-TR" dirty="0" err="1">
                <a:latin typeface="Calisto MT" panose="02040603050505030304" pitchFamily="18" charset="0"/>
              </a:rPr>
              <a:t>floor</a:t>
            </a:r>
            <a:r>
              <a:rPr lang="tr-TR" dirty="0">
                <a:latin typeface="Calisto MT" panose="02040603050505030304" pitchFamily="18" charset="0"/>
              </a:rPr>
              <a:t>.</a:t>
            </a:r>
          </a:p>
          <a:p>
            <a:r>
              <a:rPr lang="tr-TR" dirty="0" err="1">
                <a:latin typeface="Calisto MT" panose="02040603050505030304" pitchFamily="18" charset="0"/>
              </a:rPr>
              <a:t>removeGovernor</a:t>
            </a:r>
            <a:endParaRPr lang="tr-TR" dirty="0">
              <a:latin typeface="Calisto MT" panose="02040603050505030304" pitchFamily="18" charset="0"/>
            </a:endParaRPr>
          </a:p>
          <a:p>
            <a:pPr lvl="1"/>
            <a:r>
              <a:rPr lang="tr-TR" dirty="0">
                <a:latin typeface="Calisto MT" panose="02040603050505030304" pitchFamily="18" charset="0"/>
              </a:rPr>
              <a:t>User </a:t>
            </a:r>
            <a:r>
              <a:rPr lang="tr-TR" dirty="0" err="1">
                <a:latin typeface="Calisto MT" panose="02040603050505030304" pitchFamily="18" charset="0"/>
              </a:rPr>
              <a:t>enters</a:t>
            </a:r>
            <a:r>
              <a:rPr lang="tr-TR" dirty="0">
                <a:latin typeface="Calisto MT" panose="02040603050505030304" pitchFamily="18" charset="0"/>
              </a:rPr>
              <a:t> ID </a:t>
            </a:r>
            <a:r>
              <a:rPr lang="tr-TR" dirty="0" err="1">
                <a:latin typeface="Calisto MT" panose="02040603050505030304" pitchFamily="18" charset="0"/>
              </a:rPr>
              <a:t>to</a:t>
            </a:r>
            <a:r>
              <a:rPr lang="tr-TR" dirty="0">
                <a:latin typeface="Calisto MT" panose="02040603050505030304" pitchFamily="18" charset="0"/>
              </a:rPr>
              <a:t> </a:t>
            </a:r>
            <a:r>
              <a:rPr lang="tr-TR" dirty="0" err="1">
                <a:latin typeface="Calisto MT" panose="02040603050505030304" pitchFamily="18" charset="0"/>
              </a:rPr>
              <a:t>remove</a:t>
            </a:r>
            <a:r>
              <a:rPr lang="tr-TR" dirty="0">
                <a:latin typeface="Calisto MT" panose="02040603050505030304" pitchFamily="18" charset="0"/>
              </a:rPr>
              <a:t>.</a:t>
            </a:r>
          </a:p>
          <a:p>
            <a:r>
              <a:rPr lang="tr-TR" dirty="0" err="1">
                <a:latin typeface="Calisto MT" panose="02040603050505030304" pitchFamily="18" charset="0"/>
              </a:rPr>
              <a:t>appointGovernor</a:t>
            </a:r>
            <a:endParaRPr lang="tr-TR" dirty="0">
              <a:latin typeface="Calisto MT" panose="02040603050505030304" pitchFamily="18" charset="0"/>
            </a:endParaRPr>
          </a:p>
          <a:p>
            <a:pPr lvl="1"/>
            <a:r>
              <a:rPr lang="tr-TR" dirty="0">
                <a:latin typeface="Calisto MT" panose="02040603050505030304" pitchFamily="18" charset="0"/>
              </a:rPr>
              <a:t>User </a:t>
            </a:r>
            <a:r>
              <a:rPr lang="tr-TR" dirty="0" err="1">
                <a:latin typeface="Calisto MT" panose="02040603050505030304" pitchFamily="18" charset="0"/>
              </a:rPr>
              <a:t>first</a:t>
            </a:r>
            <a:r>
              <a:rPr lang="tr-TR" dirty="0">
                <a:latin typeface="Calisto MT" panose="02040603050505030304" pitchFamily="18" charset="0"/>
              </a:rPr>
              <a:t> </a:t>
            </a:r>
            <a:r>
              <a:rPr lang="tr-TR" dirty="0" err="1">
                <a:latin typeface="Calisto MT" panose="02040603050505030304" pitchFamily="18" charset="0"/>
              </a:rPr>
              <a:t>enters</a:t>
            </a:r>
            <a:r>
              <a:rPr lang="tr-TR" dirty="0">
                <a:latin typeface="Calisto MT" panose="02040603050505030304" pitchFamily="18" charset="0"/>
              </a:rPr>
              <a:t> ID </a:t>
            </a:r>
            <a:r>
              <a:rPr lang="tr-TR" dirty="0" err="1">
                <a:latin typeface="Calisto MT" panose="02040603050505030304" pitchFamily="18" charset="0"/>
              </a:rPr>
              <a:t>to</a:t>
            </a:r>
            <a:r>
              <a:rPr lang="tr-TR" dirty="0">
                <a:latin typeface="Calisto MT" panose="02040603050505030304" pitchFamily="18" charset="0"/>
              </a:rPr>
              <a:t> </a:t>
            </a:r>
            <a:r>
              <a:rPr lang="tr-TR" dirty="0" err="1">
                <a:latin typeface="Calisto MT" panose="02040603050505030304" pitchFamily="18" charset="0"/>
              </a:rPr>
              <a:t>remove</a:t>
            </a:r>
            <a:r>
              <a:rPr lang="tr-TR" dirty="0">
                <a:latin typeface="Calisto MT" panose="02040603050505030304" pitchFamily="18" charset="0"/>
              </a:rPr>
              <a:t>, </a:t>
            </a:r>
            <a:r>
              <a:rPr lang="tr-TR" dirty="0" err="1">
                <a:latin typeface="Calisto MT" panose="02040603050505030304" pitchFamily="18" charset="0"/>
              </a:rPr>
              <a:t>then</a:t>
            </a:r>
            <a:r>
              <a:rPr lang="tr-TR" dirty="0">
                <a:latin typeface="Calisto MT" panose="02040603050505030304" pitchFamily="18" charset="0"/>
              </a:rPr>
              <a:t> </a:t>
            </a:r>
            <a:r>
              <a:rPr lang="tr-TR" dirty="0" err="1">
                <a:latin typeface="Calisto MT" panose="02040603050505030304" pitchFamily="18" charset="0"/>
              </a:rPr>
              <a:t>enters</a:t>
            </a:r>
            <a:r>
              <a:rPr lang="tr-TR" dirty="0">
                <a:latin typeface="Calisto MT" panose="02040603050505030304" pitchFamily="18" charset="0"/>
              </a:rPr>
              <a:t> ID, name, </a:t>
            </a:r>
            <a:r>
              <a:rPr lang="tr-TR" dirty="0" err="1">
                <a:latin typeface="Calisto MT" panose="02040603050505030304" pitchFamily="18" charset="0"/>
              </a:rPr>
              <a:t>surname</a:t>
            </a:r>
            <a:r>
              <a:rPr lang="tr-TR" dirty="0">
                <a:latin typeface="Calisto MT" panose="02040603050505030304" pitchFamily="18" charset="0"/>
              </a:rPr>
              <a:t>, </a:t>
            </a:r>
            <a:r>
              <a:rPr lang="tr-TR" dirty="0" err="1">
                <a:latin typeface="Calisto MT" panose="02040603050505030304" pitchFamily="18" charset="0"/>
              </a:rPr>
              <a:t>password</a:t>
            </a:r>
            <a:r>
              <a:rPr lang="tr-TR" dirty="0">
                <a:latin typeface="Calisto MT" panose="02040603050505030304" pitchFamily="18" charset="0"/>
              </a:rPr>
              <a:t>, </a:t>
            </a:r>
            <a:r>
              <a:rPr lang="tr-TR" dirty="0" err="1">
                <a:latin typeface="Calisto MT" panose="02040603050505030304" pitchFamily="18" charset="0"/>
              </a:rPr>
              <a:t>blood</a:t>
            </a:r>
            <a:r>
              <a:rPr lang="tr-TR" dirty="0">
                <a:latin typeface="Calisto MT" panose="02040603050505030304" pitchFamily="18" charset="0"/>
              </a:rPr>
              <a:t> </a:t>
            </a:r>
            <a:r>
              <a:rPr lang="tr-TR" dirty="0" err="1">
                <a:latin typeface="Calisto MT" panose="02040603050505030304" pitchFamily="18" charset="0"/>
              </a:rPr>
              <a:t>group</a:t>
            </a:r>
            <a:r>
              <a:rPr lang="tr-TR" dirty="0">
                <a:latin typeface="Calisto MT" panose="02040603050505030304" pitchFamily="18" charset="0"/>
              </a:rPr>
              <a:t>, </a:t>
            </a:r>
            <a:r>
              <a:rPr lang="tr-TR" dirty="0" err="1">
                <a:latin typeface="Calisto MT" panose="02040603050505030304" pitchFamily="18" charset="0"/>
              </a:rPr>
              <a:t>last</a:t>
            </a:r>
            <a:r>
              <a:rPr lang="tr-TR" dirty="0">
                <a:latin typeface="Calisto MT" panose="02040603050505030304" pitchFamily="18" charset="0"/>
              </a:rPr>
              <a:t> </a:t>
            </a:r>
            <a:r>
              <a:rPr lang="tr-TR" dirty="0" err="1">
                <a:latin typeface="Calisto MT" panose="02040603050505030304" pitchFamily="18" charset="0"/>
              </a:rPr>
              <a:t>control</a:t>
            </a:r>
            <a:r>
              <a:rPr lang="tr-TR" dirty="0">
                <a:latin typeface="Calisto MT" panose="02040603050505030304" pitchFamily="18" charset="0"/>
              </a:rPr>
              <a:t> </a:t>
            </a:r>
            <a:r>
              <a:rPr lang="tr-TR" dirty="0" err="1">
                <a:latin typeface="Calisto MT" panose="02040603050505030304" pitchFamily="18" charset="0"/>
              </a:rPr>
              <a:t>result</a:t>
            </a:r>
            <a:r>
              <a:rPr lang="tr-TR" dirty="0">
                <a:latin typeface="Calisto MT" panose="02040603050505030304" pitchFamily="18" charset="0"/>
              </a:rPr>
              <a:t>, </a:t>
            </a:r>
            <a:r>
              <a:rPr lang="tr-TR" dirty="0" err="1">
                <a:latin typeface="Calisto MT" panose="02040603050505030304" pitchFamily="18" charset="0"/>
              </a:rPr>
              <a:t>height</a:t>
            </a:r>
            <a:r>
              <a:rPr lang="tr-TR" dirty="0">
                <a:latin typeface="Calisto MT" panose="02040603050505030304" pitchFamily="18" charset="0"/>
              </a:rPr>
              <a:t>, </a:t>
            </a:r>
            <a:r>
              <a:rPr lang="tr-TR" dirty="0" err="1">
                <a:latin typeface="Calisto MT" panose="02040603050505030304" pitchFamily="18" charset="0"/>
              </a:rPr>
              <a:t>weight</a:t>
            </a:r>
            <a:r>
              <a:rPr lang="tr-TR" dirty="0">
                <a:latin typeface="Calisto MT" panose="02040603050505030304" pitchFamily="18" charset="0"/>
              </a:rPr>
              <a:t>, </a:t>
            </a:r>
            <a:r>
              <a:rPr lang="tr-TR" dirty="0" err="1">
                <a:latin typeface="Calisto MT" panose="02040603050505030304" pitchFamily="18" charset="0"/>
              </a:rPr>
              <a:t>pulse</a:t>
            </a:r>
            <a:r>
              <a:rPr lang="tr-TR" dirty="0">
                <a:latin typeface="Calisto MT" panose="02040603050505030304" pitchFamily="18" charset="0"/>
              </a:rPr>
              <a:t>, </a:t>
            </a:r>
            <a:r>
              <a:rPr lang="tr-TR" dirty="0" err="1">
                <a:latin typeface="Calisto MT" panose="02040603050505030304" pitchFamily="18" charset="0"/>
              </a:rPr>
              <a:t>shift</a:t>
            </a:r>
            <a:r>
              <a:rPr lang="tr-TR" dirty="0">
                <a:latin typeface="Calisto MT" panose="02040603050505030304" pitchFamily="18" charset="0"/>
              </a:rPr>
              <a:t> time, </a:t>
            </a:r>
            <a:r>
              <a:rPr lang="tr-TR" dirty="0" err="1">
                <a:latin typeface="Calisto MT" panose="02040603050505030304" pitchFamily="18" charset="0"/>
              </a:rPr>
              <a:t>shift</a:t>
            </a:r>
            <a:r>
              <a:rPr lang="tr-TR" dirty="0">
                <a:latin typeface="Calisto MT" panose="02040603050505030304" pitchFamily="18" charset="0"/>
              </a:rPr>
              <a:t> </a:t>
            </a:r>
            <a:r>
              <a:rPr lang="tr-TR" dirty="0" err="1">
                <a:latin typeface="Calisto MT" panose="02040603050505030304" pitchFamily="18" charset="0"/>
              </a:rPr>
              <a:t>days</a:t>
            </a:r>
            <a:r>
              <a:rPr lang="tr-TR" dirty="0">
                <a:latin typeface="Calisto MT" panose="02040603050505030304" pitchFamily="18" charset="0"/>
              </a:rPr>
              <a:t>, </a:t>
            </a:r>
            <a:r>
              <a:rPr lang="tr-TR" dirty="0" err="1">
                <a:latin typeface="Calisto MT" panose="02040603050505030304" pitchFamily="18" charset="0"/>
              </a:rPr>
              <a:t>block</a:t>
            </a:r>
            <a:r>
              <a:rPr lang="tr-TR" dirty="0">
                <a:latin typeface="Calisto MT" panose="02040603050505030304" pitchFamily="18" charset="0"/>
              </a:rPr>
              <a:t> </a:t>
            </a:r>
            <a:r>
              <a:rPr lang="tr-TR" dirty="0" err="1">
                <a:latin typeface="Calisto MT" panose="02040603050505030304" pitchFamily="18" charset="0"/>
              </a:rPr>
              <a:t>and</a:t>
            </a:r>
            <a:r>
              <a:rPr lang="tr-TR" dirty="0">
                <a:latin typeface="Calisto MT" panose="02040603050505030304" pitchFamily="18" charset="0"/>
              </a:rPr>
              <a:t> </a:t>
            </a:r>
            <a:r>
              <a:rPr lang="tr-TR" dirty="0" err="1">
                <a:latin typeface="Calisto MT" panose="02040603050505030304" pitchFamily="18" charset="0"/>
              </a:rPr>
              <a:t>floor</a:t>
            </a:r>
            <a:r>
              <a:rPr lang="tr-TR" dirty="0">
                <a:latin typeface="Calisto MT" panose="02040603050505030304" pitchFamily="18" charset="0"/>
              </a:rPr>
              <a:t> </a:t>
            </a:r>
            <a:r>
              <a:rPr lang="tr-TR" dirty="0" err="1">
                <a:latin typeface="Calisto MT" panose="02040603050505030304" pitchFamily="18" charset="0"/>
              </a:rPr>
              <a:t>to</a:t>
            </a:r>
            <a:r>
              <a:rPr lang="tr-TR" dirty="0">
                <a:latin typeface="Calisto MT" panose="02040603050505030304" pitchFamily="18" charset="0"/>
              </a:rPr>
              <a:t> </a:t>
            </a:r>
            <a:r>
              <a:rPr lang="tr-TR" dirty="0" err="1">
                <a:latin typeface="Calisto MT" panose="02040603050505030304" pitchFamily="18" charset="0"/>
              </a:rPr>
              <a:t>add</a:t>
            </a:r>
            <a:r>
              <a:rPr lang="tr-TR" dirty="0">
                <a:latin typeface="Calisto MT" panose="02040603050505030304" pitchFamily="18" charset="0"/>
              </a:rPr>
              <a:t>.</a:t>
            </a:r>
          </a:p>
        </p:txBody>
      </p:sp>
    </p:spTree>
    <p:extLst>
      <p:ext uri="{BB962C8B-B14F-4D97-AF65-F5344CB8AC3E}">
        <p14:creationId xmlns:p14="http://schemas.microsoft.com/office/powerpoint/2010/main" val="71957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Joe Caputo">
            <a:extLst>
              <a:ext uri="{FF2B5EF4-FFF2-40B4-BE49-F238E27FC236}">
                <a16:creationId xmlns:a16="http://schemas.microsoft.com/office/drawing/2014/main" id="{A38B3CE7-2034-4F72-9DA4-13520CCFA8C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541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Metin kutusu 3">
            <a:extLst>
              <a:ext uri="{FF2B5EF4-FFF2-40B4-BE49-F238E27FC236}">
                <a16:creationId xmlns:a16="http://schemas.microsoft.com/office/drawing/2014/main" id="{09873130-3BB3-453A-9EDF-EAB4D66D9BE8}"/>
              </a:ext>
            </a:extLst>
          </p:cNvPr>
          <p:cNvSpPr txBox="1"/>
          <p:nvPr/>
        </p:nvSpPr>
        <p:spPr>
          <a:xfrm>
            <a:off x="618014" y="111730"/>
            <a:ext cx="7497285" cy="1446550"/>
          </a:xfrm>
          <a:prstGeom prst="rect">
            <a:avLst/>
          </a:prstGeom>
          <a:noFill/>
        </p:spPr>
        <p:txBody>
          <a:bodyPr wrap="square" rtlCol="0">
            <a:spAutoFit/>
          </a:bodyPr>
          <a:lstStyle/>
          <a:p>
            <a:r>
              <a:rPr lang="tr-TR" sz="8800" b="1" dirty="0">
                <a:solidFill>
                  <a:schemeClr val="tx1">
                    <a:lumMod val="75000"/>
                  </a:schemeClr>
                </a:solidFill>
              </a:rPr>
              <a:t>GOVERNOR</a:t>
            </a:r>
          </a:p>
        </p:txBody>
      </p:sp>
      <p:sp>
        <p:nvSpPr>
          <p:cNvPr id="5" name="Metin kutusu 4">
            <a:extLst>
              <a:ext uri="{FF2B5EF4-FFF2-40B4-BE49-F238E27FC236}">
                <a16:creationId xmlns:a16="http://schemas.microsoft.com/office/drawing/2014/main" id="{102BB114-E6F8-4395-B02A-262C9F7E0D7F}"/>
              </a:ext>
            </a:extLst>
          </p:cNvPr>
          <p:cNvSpPr txBox="1"/>
          <p:nvPr/>
        </p:nvSpPr>
        <p:spPr>
          <a:xfrm>
            <a:off x="142043" y="1558280"/>
            <a:ext cx="5097614" cy="1200329"/>
          </a:xfrm>
          <a:prstGeom prst="rect">
            <a:avLst/>
          </a:prstGeom>
          <a:noFill/>
        </p:spPr>
        <p:txBody>
          <a:bodyPr wrap="none" rtlCol="0">
            <a:spAutoFit/>
          </a:bodyPr>
          <a:lstStyle/>
          <a:p>
            <a:pPr marL="285750" indent="-285750">
              <a:buFont typeface="Arial" panose="020B0604020202020204" pitchFamily="34" charset="0"/>
              <a:buChar char="•"/>
            </a:pPr>
            <a:r>
              <a:rPr lang="tr-TR" b="1" dirty="0" err="1">
                <a:solidFill>
                  <a:schemeClr val="tx1">
                    <a:lumMod val="95000"/>
                  </a:schemeClr>
                </a:solidFill>
                <a:latin typeface="Calibri" panose="020F0502020204030204" pitchFamily="34" charset="0"/>
                <a:cs typeface="Calibri" panose="020F0502020204030204" pitchFamily="34" charset="0"/>
              </a:rPr>
              <a:t>Governor</a:t>
            </a:r>
            <a:r>
              <a:rPr lang="tr-TR" b="1" dirty="0">
                <a:solidFill>
                  <a:schemeClr val="tx1">
                    <a:lumMod val="95000"/>
                  </a:schemeClr>
                </a:solidFill>
                <a:latin typeface="Calibri" panose="020F0502020204030204" pitchFamily="34" charset="0"/>
                <a:cs typeface="Calibri" panose="020F0502020204030204" pitchFamily="34" charset="0"/>
              </a:rPr>
              <a:t> </a:t>
            </a:r>
            <a:r>
              <a:rPr lang="tr-TR" b="1" dirty="0" err="1">
                <a:solidFill>
                  <a:schemeClr val="tx1">
                    <a:lumMod val="95000"/>
                  </a:schemeClr>
                </a:solidFill>
                <a:latin typeface="Calibri" panose="020F0502020204030204" pitchFamily="34" charset="0"/>
                <a:cs typeface="Calibri" panose="020F0502020204030204" pitchFamily="34" charset="0"/>
              </a:rPr>
              <a:t>adds</a:t>
            </a:r>
            <a:r>
              <a:rPr lang="tr-TR" b="1" dirty="0">
                <a:solidFill>
                  <a:schemeClr val="tx1">
                    <a:lumMod val="95000"/>
                  </a:schemeClr>
                </a:solidFill>
                <a:latin typeface="Calibri" panose="020F0502020204030204" pitchFamily="34" charset="0"/>
                <a:cs typeface="Calibri" panose="020F0502020204030204" pitchFamily="34" charset="0"/>
              </a:rPr>
              <a:t>, </a:t>
            </a:r>
            <a:r>
              <a:rPr lang="tr-TR" b="1" dirty="0" err="1">
                <a:solidFill>
                  <a:schemeClr val="tx1">
                    <a:lumMod val="95000"/>
                  </a:schemeClr>
                </a:solidFill>
                <a:latin typeface="Calibri" panose="020F0502020204030204" pitchFamily="34" charset="0"/>
                <a:cs typeface="Calibri" panose="020F0502020204030204" pitchFamily="34" charset="0"/>
              </a:rPr>
              <a:t>removes</a:t>
            </a:r>
            <a:r>
              <a:rPr lang="tr-TR" b="1" dirty="0">
                <a:solidFill>
                  <a:schemeClr val="tx1">
                    <a:lumMod val="95000"/>
                  </a:schemeClr>
                </a:solidFill>
                <a:latin typeface="Calibri" panose="020F0502020204030204" pitchFamily="34" charset="0"/>
                <a:cs typeface="Calibri" panose="020F0502020204030204" pitchFamily="34" charset="0"/>
              </a:rPr>
              <a:t> </a:t>
            </a:r>
            <a:r>
              <a:rPr lang="tr-TR" b="1" dirty="0" err="1">
                <a:solidFill>
                  <a:schemeClr val="tx1">
                    <a:lumMod val="95000"/>
                  </a:schemeClr>
                </a:solidFill>
                <a:latin typeface="Calibri" panose="020F0502020204030204" pitchFamily="34" charset="0"/>
                <a:cs typeface="Calibri" panose="020F0502020204030204" pitchFamily="34" charset="0"/>
              </a:rPr>
              <a:t>and</a:t>
            </a:r>
            <a:r>
              <a:rPr lang="tr-TR" b="1" dirty="0">
                <a:solidFill>
                  <a:schemeClr val="tx1">
                    <a:lumMod val="95000"/>
                  </a:schemeClr>
                </a:solidFill>
                <a:latin typeface="Calibri" panose="020F0502020204030204" pitchFamily="34" charset="0"/>
                <a:cs typeface="Calibri" panose="020F0502020204030204" pitchFamily="34" charset="0"/>
              </a:rPr>
              <a:t> </a:t>
            </a:r>
            <a:r>
              <a:rPr lang="tr-TR" b="1" dirty="0" err="1">
                <a:solidFill>
                  <a:schemeClr val="tx1">
                    <a:lumMod val="95000"/>
                  </a:schemeClr>
                </a:solidFill>
                <a:latin typeface="Calibri" panose="020F0502020204030204" pitchFamily="34" charset="0"/>
                <a:cs typeface="Calibri" panose="020F0502020204030204" pitchFamily="34" charset="0"/>
              </a:rPr>
              <a:t>updates</a:t>
            </a:r>
            <a:endParaRPr lang="tr-TR" b="1" dirty="0">
              <a:solidFill>
                <a:schemeClr val="tx1">
                  <a:lumMod val="95000"/>
                </a:schemeClr>
              </a:solidFill>
              <a:latin typeface="Calibri" panose="020F0502020204030204" pitchFamily="34" charset="0"/>
              <a:cs typeface="Calibri" panose="020F0502020204030204" pitchFamily="34" charset="0"/>
            </a:endParaRPr>
          </a:p>
          <a:p>
            <a:r>
              <a:rPr lang="tr-TR" b="1" dirty="0">
                <a:solidFill>
                  <a:schemeClr val="tx1">
                    <a:lumMod val="95000"/>
                  </a:schemeClr>
                </a:solidFill>
                <a:latin typeface="Calibri" panose="020F0502020204030204" pitchFamily="34" charset="0"/>
                <a:cs typeface="Calibri" panose="020F0502020204030204" pitchFamily="34" charset="0"/>
              </a:rPr>
              <a:t> </a:t>
            </a:r>
            <a:r>
              <a:rPr lang="tr-TR" b="1" dirty="0" err="1">
                <a:solidFill>
                  <a:schemeClr val="tx1">
                    <a:lumMod val="95000"/>
                  </a:schemeClr>
                </a:solidFill>
                <a:latin typeface="Calibri" panose="020F0502020204030204" pitchFamily="34" charset="0"/>
                <a:cs typeface="Calibri" panose="020F0502020204030204" pitchFamily="34" charset="0"/>
              </a:rPr>
              <a:t>personnel</a:t>
            </a:r>
            <a:r>
              <a:rPr lang="tr-TR" b="1" dirty="0">
                <a:solidFill>
                  <a:schemeClr val="tx1">
                    <a:lumMod val="95000"/>
                  </a:schemeClr>
                </a:solidFill>
                <a:latin typeface="Calibri" panose="020F0502020204030204" pitchFamily="34" charset="0"/>
                <a:cs typeface="Calibri" panose="020F0502020204030204" pitchFamily="34" charset="0"/>
              </a:rPr>
              <a:t> </a:t>
            </a:r>
            <a:r>
              <a:rPr lang="tr-TR" b="1" dirty="0" err="1">
                <a:solidFill>
                  <a:schemeClr val="tx1">
                    <a:lumMod val="95000"/>
                  </a:schemeClr>
                </a:solidFill>
                <a:latin typeface="Calibri" panose="020F0502020204030204" pitchFamily="34" charset="0"/>
                <a:cs typeface="Calibri" panose="020F0502020204030204" pitchFamily="34" charset="0"/>
              </a:rPr>
              <a:t>and</a:t>
            </a:r>
            <a:r>
              <a:rPr lang="tr-TR" b="1" dirty="0">
                <a:solidFill>
                  <a:schemeClr val="tx1">
                    <a:lumMod val="95000"/>
                  </a:schemeClr>
                </a:solidFill>
                <a:latin typeface="Calibri" panose="020F0502020204030204" pitchFamily="34" charset="0"/>
                <a:cs typeface="Calibri" panose="020F0502020204030204" pitchFamily="34" charset="0"/>
              </a:rPr>
              <a:t> </a:t>
            </a:r>
            <a:r>
              <a:rPr lang="tr-TR" b="1" dirty="0" err="1">
                <a:solidFill>
                  <a:schemeClr val="tx1">
                    <a:lumMod val="95000"/>
                  </a:schemeClr>
                </a:solidFill>
                <a:latin typeface="Calibri" panose="020F0502020204030204" pitchFamily="34" charset="0"/>
                <a:cs typeface="Calibri" panose="020F0502020204030204" pitchFamily="34" charset="0"/>
              </a:rPr>
              <a:t>inmates</a:t>
            </a:r>
            <a:r>
              <a:rPr lang="tr-TR" b="1" dirty="0">
                <a:solidFill>
                  <a:schemeClr val="tx1">
                    <a:lumMod val="95000"/>
                  </a:schemeClr>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tr-TR" b="1" dirty="0" err="1">
                <a:solidFill>
                  <a:schemeClr val="tx1">
                    <a:lumMod val="95000"/>
                  </a:schemeClr>
                </a:solidFill>
                <a:latin typeface="Calibri" panose="020F0502020204030204" pitchFamily="34" charset="0"/>
                <a:cs typeface="Calibri" panose="020F0502020204030204" pitchFamily="34" charset="0"/>
              </a:rPr>
              <a:t>Also</a:t>
            </a:r>
            <a:r>
              <a:rPr lang="tr-TR" b="1" dirty="0">
                <a:solidFill>
                  <a:schemeClr val="tx1">
                    <a:lumMod val="95000"/>
                  </a:schemeClr>
                </a:solidFill>
                <a:latin typeface="Calibri" panose="020F0502020204030204" pitchFamily="34" charset="0"/>
                <a:cs typeface="Calibri" panose="020F0502020204030204" pitchFamily="34" charset="0"/>
              </a:rPr>
              <a:t>, he/</a:t>
            </a:r>
            <a:r>
              <a:rPr lang="tr-TR" b="1" dirty="0" err="1">
                <a:solidFill>
                  <a:schemeClr val="tx1">
                    <a:lumMod val="95000"/>
                  </a:schemeClr>
                </a:solidFill>
                <a:latin typeface="Calibri" panose="020F0502020204030204" pitchFamily="34" charset="0"/>
                <a:cs typeface="Calibri" panose="020F0502020204030204" pitchFamily="34" charset="0"/>
              </a:rPr>
              <a:t>she</a:t>
            </a:r>
            <a:r>
              <a:rPr lang="en-US" b="1" dirty="0">
                <a:solidFill>
                  <a:schemeClr val="tx1">
                    <a:lumMod val="95000"/>
                  </a:schemeClr>
                </a:solidFill>
                <a:latin typeface="Calibri" panose="020F0502020204030204" pitchFamily="34" charset="0"/>
                <a:cs typeface="Calibri" panose="020F0502020204030204" pitchFamily="34" charset="0"/>
              </a:rPr>
              <a:t> regulates the </a:t>
            </a:r>
            <a:r>
              <a:rPr lang="tr-TR" b="1" dirty="0" err="1">
                <a:solidFill>
                  <a:schemeClr val="tx1">
                    <a:lumMod val="95000"/>
                  </a:schemeClr>
                </a:solidFill>
                <a:latin typeface="Calibri" panose="020F0502020204030204" pitchFamily="34" charset="0"/>
                <a:cs typeface="Calibri" panose="020F0502020204030204" pitchFamily="34" charset="0"/>
              </a:rPr>
              <a:t>jobs</a:t>
            </a:r>
            <a:r>
              <a:rPr lang="en-US" b="1" dirty="0">
                <a:solidFill>
                  <a:schemeClr val="tx1">
                    <a:lumMod val="95000"/>
                  </a:schemeClr>
                </a:solidFill>
                <a:latin typeface="Calibri" panose="020F0502020204030204" pitchFamily="34" charset="0"/>
                <a:cs typeface="Calibri" panose="020F0502020204030204" pitchFamily="34" charset="0"/>
              </a:rPr>
              <a:t> of the </a:t>
            </a:r>
            <a:r>
              <a:rPr lang="tr-TR" b="1" dirty="0" err="1">
                <a:solidFill>
                  <a:schemeClr val="tx1">
                    <a:lumMod val="95000"/>
                  </a:schemeClr>
                </a:solidFill>
                <a:latin typeface="Calibri" panose="020F0502020204030204" pitchFamily="34" charset="0"/>
                <a:cs typeface="Calibri" panose="020F0502020204030204" pitchFamily="34" charset="0"/>
              </a:rPr>
              <a:t>personnel</a:t>
            </a:r>
            <a:r>
              <a:rPr lang="en-US" dirty="0">
                <a:solidFill>
                  <a:schemeClr val="tx1">
                    <a:lumMod val="95000"/>
                  </a:schemeClr>
                </a:solidFill>
              </a:rPr>
              <a:t>.</a:t>
            </a:r>
            <a:endParaRPr lang="tr-TR" dirty="0">
              <a:solidFill>
                <a:schemeClr val="tx1">
                  <a:lumMod val="95000"/>
                </a:schemeClr>
              </a:solidFill>
            </a:endParaRPr>
          </a:p>
          <a:p>
            <a:endParaRPr lang="tr-TR" dirty="0"/>
          </a:p>
        </p:txBody>
      </p:sp>
    </p:spTree>
    <p:extLst>
      <p:ext uri="{BB962C8B-B14F-4D97-AF65-F5344CB8AC3E}">
        <p14:creationId xmlns:p14="http://schemas.microsoft.com/office/powerpoint/2010/main" val="929145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05A48F88-E586-450B-9CC3-1737BDDD440D}"/>
              </a:ext>
            </a:extLst>
          </p:cNvPr>
          <p:cNvPicPr>
            <a:picLocks noGrp="1" noChangeAspect="1"/>
          </p:cNvPicPr>
          <p:nvPr>
            <p:ph idx="1"/>
          </p:nvPr>
        </p:nvPicPr>
        <p:blipFill>
          <a:blip r:embed="rId2"/>
          <a:stretch>
            <a:fillRect/>
          </a:stretch>
        </p:blipFill>
        <p:spPr>
          <a:xfrm>
            <a:off x="4542339" y="561975"/>
            <a:ext cx="3293690" cy="5486400"/>
          </a:xfrm>
          <a:prstGeom prst="rect">
            <a:avLst/>
          </a:prstGeom>
        </p:spPr>
      </p:pic>
      <p:sp>
        <p:nvSpPr>
          <p:cNvPr id="4" name="Metin Yer Tutucusu 3">
            <a:extLst>
              <a:ext uri="{FF2B5EF4-FFF2-40B4-BE49-F238E27FC236}">
                <a16:creationId xmlns:a16="http://schemas.microsoft.com/office/drawing/2014/main" id="{E736955F-2D62-4865-98E8-949CBFCA2F55}"/>
              </a:ext>
            </a:extLst>
          </p:cNvPr>
          <p:cNvSpPr>
            <a:spLocks noGrp="1"/>
          </p:cNvSpPr>
          <p:nvPr>
            <p:ph type="body" sz="half" idx="2"/>
          </p:nvPr>
        </p:nvSpPr>
        <p:spPr>
          <a:xfrm>
            <a:off x="745998" y="785284"/>
            <a:ext cx="3200400" cy="5596466"/>
          </a:xfrm>
        </p:spPr>
        <p:txBody>
          <a:bodyPr>
            <a:normAutofit/>
          </a:bodyPr>
          <a:lstStyle/>
          <a:p>
            <a:pPr marL="285750" indent="-285750">
              <a:buFont typeface="Arial" panose="020B0604020202020204" pitchFamily="34" charset="0"/>
              <a:buChar char="•"/>
            </a:pPr>
            <a:r>
              <a:rPr lang="tr-TR" sz="1800" b="1" dirty="0">
                <a:latin typeface="Calibri" panose="020F0502020204030204" pitchFamily="34" charset="0"/>
                <a:cs typeface="Calibri" panose="020F0502020204030204" pitchFamily="34" charset="0"/>
              </a:rPr>
              <a:t>Database </a:t>
            </a:r>
            <a:r>
              <a:rPr lang="tr-TR" sz="1800" b="1" dirty="0" err="1">
                <a:latin typeface="Calibri" panose="020F0502020204030204" pitchFamily="34" charset="0"/>
                <a:cs typeface="Calibri" panose="020F0502020204030204" pitchFamily="34" charset="0"/>
              </a:rPr>
              <a:t>hold</a:t>
            </a:r>
            <a:r>
              <a:rPr lang="tr-TR" sz="1800" b="1" dirty="0">
                <a:latin typeface="Calibri" panose="020F0502020204030204" pitchFamily="34" charset="0"/>
                <a:cs typeface="Calibri" panose="020F0502020204030204" pitchFamily="34" charset="0"/>
              </a:rPr>
              <a:t> </a:t>
            </a:r>
            <a:r>
              <a:rPr lang="tr-TR" sz="1800" b="1" dirty="0" err="1">
                <a:latin typeface="Calibri" panose="020F0502020204030204" pitchFamily="34" charset="0"/>
                <a:cs typeface="Calibri" panose="020F0502020204030204" pitchFamily="34" charset="0"/>
              </a:rPr>
              <a:t>the</a:t>
            </a:r>
            <a:r>
              <a:rPr lang="tr-TR" sz="1800" b="1" dirty="0">
                <a:latin typeface="Calibri" panose="020F0502020204030204" pitchFamily="34" charset="0"/>
                <a:cs typeface="Calibri" panose="020F0502020204030204" pitchFamily="34" charset="0"/>
              </a:rPr>
              <a:t> </a:t>
            </a:r>
            <a:r>
              <a:rPr lang="tr-TR" sz="1800" b="1" dirty="0" err="1">
                <a:latin typeface="Calibri" panose="020F0502020204030204" pitchFamily="34" charset="0"/>
                <a:cs typeface="Calibri" panose="020F0502020204030204" pitchFamily="34" charset="0"/>
              </a:rPr>
              <a:t>Personnel</a:t>
            </a:r>
            <a:r>
              <a:rPr lang="tr-TR" sz="1800" b="1" dirty="0">
                <a:latin typeface="Calibri" panose="020F0502020204030204" pitchFamily="34" charset="0"/>
                <a:cs typeface="Calibri" panose="020F0502020204030204" pitchFamily="34" charset="0"/>
              </a:rPr>
              <a:t> </a:t>
            </a:r>
            <a:r>
              <a:rPr lang="tr-TR" sz="1800" b="1" dirty="0" err="1">
                <a:latin typeface="Calibri" panose="020F0502020204030204" pitchFamily="34" charset="0"/>
                <a:cs typeface="Calibri" panose="020F0502020204030204" pitchFamily="34" charset="0"/>
              </a:rPr>
              <a:t>list</a:t>
            </a:r>
            <a:r>
              <a:rPr lang="tr-TR" sz="1800" b="1" dirty="0">
                <a:latin typeface="Calibri" panose="020F0502020204030204" pitchFamily="34" charset="0"/>
                <a:cs typeface="Calibri" panose="020F0502020204030204" pitchFamily="34" charset="0"/>
              </a:rPr>
              <a:t> as SKIP LIST. </a:t>
            </a:r>
            <a:r>
              <a:rPr lang="tr-TR" sz="1800" b="1" dirty="0" err="1">
                <a:latin typeface="Calibri" panose="020F0502020204030204" pitchFamily="34" charset="0"/>
                <a:cs typeface="Calibri" panose="020F0502020204030204" pitchFamily="34" charset="0"/>
              </a:rPr>
              <a:t>Governor</a:t>
            </a:r>
            <a:r>
              <a:rPr lang="en-US" sz="1800" b="1" dirty="0">
                <a:latin typeface="Calibri" panose="020F0502020204030204" pitchFamily="34" charset="0"/>
                <a:cs typeface="Calibri" panose="020F0502020204030204" pitchFamily="34" charset="0"/>
              </a:rPr>
              <a:t> adds, deletes and updates</a:t>
            </a:r>
            <a:r>
              <a:rPr lang="tr-TR" sz="1800" b="1" dirty="0">
                <a:latin typeface="Calibri" panose="020F0502020204030204" pitchFamily="34" charset="0"/>
                <a:cs typeface="Calibri" panose="020F0502020204030204" pitchFamily="34" charset="0"/>
              </a:rPr>
              <a:t> </a:t>
            </a:r>
            <a:r>
              <a:rPr lang="tr-TR" sz="1800" b="1" dirty="0" err="1">
                <a:latin typeface="Calibri" panose="020F0502020204030204" pitchFamily="34" charset="0"/>
                <a:cs typeface="Calibri" panose="020F0502020204030204" pitchFamily="34" charset="0"/>
              </a:rPr>
              <a:t>personnel</a:t>
            </a:r>
            <a:r>
              <a:rPr lang="en-US" sz="1800" b="1" dirty="0">
                <a:latin typeface="Calibri" panose="020F0502020204030204" pitchFamily="34" charset="0"/>
                <a:cs typeface="Calibri" panose="020F0502020204030204" pitchFamily="34" charset="0"/>
              </a:rPr>
              <a:t> using this </a:t>
            </a:r>
            <a:r>
              <a:rPr lang="tr-TR" sz="1800" b="1" dirty="0" err="1">
                <a:latin typeface="Calibri" panose="020F0502020204030204" pitchFamily="34" charset="0"/>
                <a:cs typeface="Calibri" panose="020F0502020204030204" pitchFamily="34" charset="0"/>
              </a:rPr>
              <a:t>skip</a:t>
            </a:r>
            <a:r>
              <a:rPr lang="tr-TR" sz="1800" b="1" dirty="0">
                <a:latin typeface="Calibri" panose="020F0502020204030204" pitchFamily="34" charset="0"/>
                <a:cs typeface="Calibri" panose="020F0502020204030204" pitchFamily="34" charset="0"/>
              </a:rPr>
              <a:t> </a:t>
            </a:r>
            <a:r>
              <a:rPr lang="en-US" sz="1800" b="1" dirty="0">
                <a:latin typeface="Calibri" panose="020F0502020204030204" pitchFamily="34" charset="0"/>
                <a:cs typeface="Calibri" panose="020F0502020204030204" pitchFamily="34" charset="0"/>
              </a:rPr>
              <a:t>list.</a:t>
            </a:r>
            <a:endParaRPr lang="tr-TR" sz="18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800" b="1" dirty="0">
                <a:latin typeface="Calibri" panose="020F0502020204030204" pitchFamily="34" charset="0"/>
                <a:cs typeface="Calibri" panose="020F0502020204030204" pitchFamily="34" charset="0"/>
              </a:rPr>
              <a:t>Database </a:t>
            </a:r>
            <a:r>
              <a:rPr lang="tr-TR" sz="1800" b="1" dirty="0" err="1">
                <a:latin typeface="Calibri" panose="020F0502020204030204" pitchFamily="34" charset="0"/>
                <a:cs typeface="Calibri" panose="020F0502020204030204" pitchFamily="34" charset="0"/>
              </a:rPr>
              <a:t>hold</a:t>
            </a:r>
            <a:r>
              <a:rPr lang="tr-TR" sz="1800" b="1" dirty="0">
                <a:latin typeface="Calibri" panose="020F0502020204030204" pitchFamily="34" charset="0"/>
                <a:cs typeface="Calibri" panose="020F0502020204030204" pitchFamily="34" charset="0"/>
              </a:rPr>
              <a:t> </a:t>
            </a:r>
            <a:r>
              <a:rPr lang="tr-TR" sz="1800" b="1" dirty="0" err="1">
                <a:latin typeface="Calibri" panose="020F0502020204030204" pitchFamily="34" charset="0"/>
                <a:cs typeface="Calibri" panose="020F0502020204030204" pitchFamily="34" charset="0"/>
              </a:rPr>
              <a:t>the</a:t>
            </a:r>
            <a:r>
              <a:rPr lang="tr-TR" sz="1800" b="1" dirty="0">
                <a:latin typeface="Calibri" panose="020F0502020204030204" pitchFamily="34" charset="0"/>
                <a:cs typeface="Calibri" panose="020F0502020204030204" pitchFamily="34" charset="0"/>
              </a:rPr>
              <a:t> </a:t>
            </a:r>
            <a:r>
              <a:rPr lang="tr-TR" sz="1800" b="1" dirty="0" err="1">
                <a:latin typeface="Calibri" panose="020F0502020204030204" pitchFamily="34" charset="0"/>
                <a:cs typeface="Calibri" panose="020F0502020204030204" pitchFamily="34" charset="0"/>
              </a:rPr>
              <a:t>Inmates</a:t>
            </a:r>
            <a:r>
              <a:rPr lang="tr-TR" sz="1800" b="1" dirty="0">
                <a:latin typeface="Calibri" panose="020F0502020204030204" pitchFamily="34" charset="0"/>
                <a:cs typeface="Calibri" panose="020F0502020204030204" pitchFamily="34" charset="0"/>
              </a:rPr>
              <a:t> as </a:t>
            </a:r>
            <a:r>
              <a:rPr lang="tr-TR" sz="1800" b="1" dirty="0" err="1">
                <a:latin typeface="Calibri" panose="020F0502020204030204" pitchFamily="34" charset="0"/>
                <a:cs typeface="Calibri" panose="020F0502020204030204" pitchFamily="34" charset="0"/>
              </a:rPr>
              <a:t>AVLTree</a:t>
            </a:r>
            <a:r>
              <a:rPr lang="tr-TR" sz="1800" b="1" dirty="0">
                <a:latin typeface="Calibri" panose="020F0502020204030204" pitchFamily="34" charset="0"/>
                <a:cs typeface="Calibri" panose="020F0502020204030204" pitchFamily="34" charset="0"/>
              </a:rPr>
              <a:t>. </a:t>
            </a:r>
            <a:r>
              <a:rPr lang="tr-TR" sz="1800" b="1" dirty="0" err="1">
                <a:latin typeface="Calibri" panose="020F0502020204030204" pitchFamily="34" charset="0"/>
                <a:cs typeface="Calibri" panose="020F0502020204030204" pitchFamily="34" charset="0"/>
              </a:rPr>
              <a:t>Governor</a:t>
            </a:r>
            <a:r>
              <a:rPr lang="tr-TR" sz="1800" b="1" dirty="0">
                <a:latin typeface="Calibri" panose="020F0502020204030204" pitchFamily="34" charset="0"/>
                <a:cs typeface="Calibri" panose="020F0502020204030204" pitchFamily="34" charset="0"/>
              </a:rPr>
              <a:t> </a:t>
            </a:r>
            <a:r>
              <a:rPr lang="tr-TR" sz="1800" b="1" dirty="0" err="1">
                <a:latin typeface="Calibri" panose="020F0502020204030204" pitchFamily="34" charset="0"/>
                <a:cs typeface="Calibri" panose="020F0502020204030204" pitchFamily="34" charset="0"/>
              </a:rPr>
              <a:t>adds</a:t>
            </a:r>
            <a:r>
              <a:rPr lang="tr-TR" sz="1800" b="1" dirty="0">
                <a:latin typeface="Calibri" panose="020F0502020204030204" pitchFamily="34" charset="0"/>
                <a:cs typeface="Calibri" panose="020F0502020204030204" pitchFamily="34" charset="0"/>
              </a:rPr>
              <a:t>, </a:t>
            </a:r>
            <a:r>
              <a:rPr lang="tr-TR" sz="1800" b="1" dirty="0" err="1">
                <a:latin typeface="Calibri" panose="020F0502020204030204" pitchFamily="34" charset="0"/>
                <a:cs typeface="Calibri" panose="020F0502020204030204" pitchFamily="34" charset="0"/>
              </a:rPr>
              <a:t>removes</a:t>
            </a:r>
            <a:r>
              <a:rPr lang="tr-TR" sz="1800" b="1" dirty="0">
                <a:latin typeface="Calibri" panose="020F0502020204030204" pitchFamily="34" charset="0"/>
                <a:cs typeface="Calibri" panose="020F0502020204030204" pitchFamily="34" charset="0"/>
              </a:rPr>
              <a:t> </a:t>
            </a:r>
            <a:r>
              <a:rPr lang="tr-TR" sz="1800" b="1" dirty="0" err="1">
                <a:latin typeface="Calibri" panose="020F0502020204030204" pitchFamily="34" charset="0"/>
                <a:cs typeface="Calibri" panose="020F0502020204030204" pitchFamily="34" charset="0"/>
              </a:rPr>
              <a:t>and</a:t>
            </a:r>
            <a:r>
              <a:rPr lang="tr-TR" sz="1800" b="1" dirty="0">
                <a:latin typeface="Calibri" panose="020F0502020204030204" pitchFamily="34" charset="0"/>
                <a:cs typeface="Calibri" panose="020F0502020204030204" pitchFamily="34" charset="0"/>
              </a:rPr>
              <a:t> </a:t>
            </a:r>
            <a:r>
              <a:rPr lang="tr-TR" sz="1800" b="1" dirty="0" err="1">
                <a:latin typeface="Calibri" panose="020F0502020204030204" pitchFamily="34" charset="0"/>
                <a:cs typeface="Calibri" panose="020F0502020204030204" pitchFamily="34" charset="0"/>
              </a:rPr>
              <a:t>updates</a:t>
            </a:r>
            <a:r>
              <a:rPr lang="tr-TR" sz="1800" b="1" dirty="0">
                <a:latin typeface="Calibri" panose="020F0502020204030204" pitchFamily="34" charset="0"/>
                <a:cs typeface="Calibri" panose="020F0502020204030204" pitchFamily="34" charset="0"/>
              </a:rPr>
              <a:t> </a:t>
            </a:r>
            <a:r>
              <a:rPr lang="tr-TR" sz="1800" b="1" dirty="0" err="1">
                <a:latin typeface="Calibri" panose="020F0502020204030204" pitchFamily="34" charset="0"/>
                <a:cs typeface="Calibri" panose="020F0502020204030204" pitchFamily="34" charset="0"/>
              </a:rPr>
              <a:t>inmates</a:t>
            </a:r>
            <a:r>
              <a:rPr lang="tr-TR" sz="1800" b="1" dirty="0">
                <a:latin typeface="Calibri" panose="020F0502020204030204" pitchFamily="34" charset="0"/>
                <a:cs typeface="Calibri" panose="020F0502020204030204" pitchFamily="34" charset="0"/>
              </a:rPr>
              <a:t> </a:t>
            </a:r>
            <a:r>
              <a:rPr lang="tr-TR" sz="1800" b="1" dirty="0" err="1">
                <a:latin typeface="Calibri" panose="020F0502020204030204" pitchFamily="34" charset="0"/>
                <a:cs typeface="Calibri" panose="020F0502020204030204" pitchFamily="34" charset="0"/>
              </a:rPr>
              <a:t>using</a:t>
            </a:r>
            <a:r>
              <a:rPr lang="tr-TR" sz="1800" b="1" dirty="0">
                <a:latin typeface="Calibri" panose="020F0502020204030204" pitchFamily="34" charset="0"/>
                <a:cs typeface="Calibri" panose="020F0502020204030204" pitchFamily="34" charset="0"/>
              </a:rPr>
              <a:t> </a:t>
            </a:r>
            <a:r>
              <a:rPr lang="tr-TR" sz="1800" b="1" dirty="0" err="1">
                <a:latin typeface="Calibri" panose="020F0502020204030204" pitchFamily="34" charset="0"/>
                <a:cs typeface="Calibri" panose="020F0502020204030204" pitchFamily="34" charset="0"/>
              </a:rPr>
              <a:t>this</a:t>
            </a:r>
            <a:r>
              <a:rPr lang="tr-TR" sz="1800" b="1" dirty="0">
                <a:latin typeface="Calibri" panose="020F0502020204030204" pitchFamily="34" charset="0"/>
                <a:cs typeface="Calibri" panose="020F0502020204030204" pitchFamily="34" charset="0"/>
              </a:rPr>
              <a:t> AVLTREE.</a:t>
            </a:r>
          </a:p>
          <a:p>
            <a:pPr marL="285750" indent="-285750">
              <a:buFont typeface="Arial" panose="020B0604020202020204" pitchFamily="34" charset="0"/>
              <a:buChar char="•"/>
            </a:pPr>
            <a:r>
              <a:rPr lang="tr-TR" sz="1800" b="1" dirty="0">
                <a:latin typeface="Calibri" panose="020F0502020204030204" pitchFamily="34" charset="0"/>
                <a:cs typeface="Calibri" panose="020F0502020204030204" pitchFamily="34" charset="0"/>
              </a:rPr>
              <a:t>Database </a:t>
            </a:r>
            <a:r>
              <a:rPr lang="tr-TR" sz="1800" b="1" dirty="0" err="1">
                <a:latin typeface="Calibri" panose="020F0502020204030204" pitchFamily="34" charset="0"/>
                <a:cs typeface="Calibri" panose="020F0502020204030204" pitchFamily="34" charset="0"/>
              </a:rPr>
              <a:t>hold</a:t>
            </a:r>
            <a:r>
              <a:rPr lang="tr-TR" sz="1800" b="1" dirty="0">
                <a:latin typeface="Calibri" panose="020F0502020204030204" pitchFamily="34" charset="0"/>
                <a:cs typeface="Calibri" panose="020F0502020204030204" pitchFamily="34" charset="0"/>
              </a:rPr>
              <a:t> </a:t>
            </a:r>
            <a:r>
              <a:rPr lang="tr-TR" sz="1800" b="1" dirty="0" err="1">
                <a:latin typeface="Calibri" panose="020F0502020204030204" pitchFamily="34" charset="0"/>
                <a:cs typeface="Calibri" panose="020F0502020204030204" pitchFamily="34" charset="0"/>
              </a:rPr>
              <a:t>to-do’s</a:t>
            </a:r>
            <a:r>
              <a:rPr lang="tr-TR" sz="1800" b="1" dirty="0">
                <a:latin typeface="Calibri" panose="020F0502020204030204" pitchFamily="34" charset="0"/>
                <a:cs typeface="Calibri" panose="020F0502020204030204" pitchFamily="34" charset="0"/>
              </a:rPr>
              <a:t> </a:t>
            </a:r>
            <a:r>
              <a:rPr lang="tr-TR" sz="1800" b="1" dirty="0" err="1">
                <a:latin typeface="Calibri" panose="020F0502020204030204" pitchFamily="34" charset="0"/>
                <a:cs typeface="Calibri" panose="020F0502020204030204" pitchFamily="34" charset="0"/>
              </a:rPr>
              <a:t>two</a:t>
            </a:r>
            <a:r>
              <a:rPr lang="tr-TR" sz="1800" b="1" dirty="0">
                <a:latin typeface="Calibri" panose="020F0502020204030204" pitchFamily="34" charset="0"/>
                <a:cs typeface="Calibri" panose="020F0502020204030204" pitchFamily="34" charset="0"/>
              </a:rPr>
              <a:t> </a:t>
            </a:r>
            <a:r>
              <a:rPr lang="tr-TR" sz="1800" b="1" dirty="0" err="1">
                <a:latin typeface="Calibri" panose="020F0502020204030204" pitchFamily="34" charset="0"/>
                <a:cs typeface="Calibri" panose="020F0502020204030204" pitchFamily="34" charset="0"/>
              </a:rPr>
              <a:t>different</a:t>
            </a:r>
            <a:r>
              <a:rPr lang="tr-TR" sz="1800" b="1" dirty="0">
                <a:latin typeface="Calibri" panose="020F0502020204030204" pitchFamily="34" charset="0"/>
                <a:cs typeface="Calibri" panose="020F0502020204030204" pitchFamily="34" charset="0"/>
              </a:rPr>
              <a:t> </a:t>
            </a:r>
            <a:r>
              <a:rPr lang="tr-TR" sz="1800" b="1" dirty="0" err="1">
                <a:latin typeface="Calibri" panose="020F0502020204030204" pitchFamily="34" charset="0"/>
                <a:cs typeface="Calibri" panose="020F0502020204030204" pitchFamily="34" charset="0"/>
              </a:rPr>
              <a:t>types</a:t>
            </a:r>
            <a:r>
              <a:rPr lang="tr-TR" sz="1800" b="1"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Todos</a:t>
            </a:r>
            <a:r>
              <a:rPr lang="en-US" sz="1800" dirty="0">
                <a:latin typeface="Calibri" panose="020F0502020204030204" pitchFamily="34" charset="0"/>
                <a:cs typeface="Calibri" panose="020F0502020204030204" pitchFamily="34" charset="0"/>
              </a:rPr>
              <a:t> that was done before</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keeps</a:t>
            </a:r>
            <a:r>
              <a:rPr lang="tr-TR" sz="1800" dirty="0">
                <a:latin typeface="Calibri" panose="020F0502020204030204" pitchFamily="34" charset="0"/>
                <a:cs typeface="Calibri" panose="020F0502020204030204" pitchFamily="34" charset="0"/>
              </a:rPr>
              <a:t> as a LIST. </a:t>
            </a:r>
            <a:r>
              <a:rPr lang="tr-TR" sz="1800" dirty="0" err="1">
                <a:latin typeface="Calibri" panose="020F0502020204030204" pitchFamily="34" charset="0"/>
                <a:cs typeface="Calibri" panose="020F0502020204030204" pitchFamily="34" charset="0"/>
              </a:rPr>
              <a:t>Others</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keeps</a:t>
            </a:r>
            <a:r>
              <a:rPr lang="tr-TR" sz="1800" dirty="0">
                <a:latin typeface="Calibri" panose="020F0502020204030204" pitchFamily="34" charset="0"/>
                <a:cs typeface="Calibri" panose="020F0502020204030204" pitchFamily="34" charset="0"/>
              </a:rPr>
              <a:t> as a PRIORITYQUE.</a:t>
            </a:r>
            <a:endParaRPr lang="tr-TR" sz="1800" b="1" dirty="0">
              <a:latin typeface="Calibri" panose="020F0502020204030204" pitchFamily="34" charset="0"/>
              <a:cs typeface="Calibri" panose="020F0502020204030204" pitchFamily="34" charset="0"/>
            </a:endParaRPr>
          </a:p>
        </p:txBody>
      </p:sp>
      <p:pic>
        <p:nvPicPr>
          <p:cNvPr id="6" name="Resim 5">
            <a:extLst>
              <a:ext uri="{FF2B5EF4-FFF2-40B4-BE49-F238E27FC236}">
                <a16:creationId xmlns:a16="http://schemas.microsoft.com/office/drawing/2014/main" id="{6C8EDA94-5879-4DC1-847B-5B9C3DB5C81A}"/>
              </a:ext>
            </a:extLst>
          </p:cNvPr>
          <p:cNvPicPr>
            <a:picLocks noChangeAspect="1"/>
          </p:cNvPicPr>
          <p:nvPr/>
        </p:nvPicPr>
        <p:blipFill>
          <a:blip r:embed="rId3"/>
          <a:stretch>
            <a:fillRect/>
          </a:stretch>
        </p:blipFill>
        <p:spPr>
          <a:xfrm>
            <a:off x="8207502" y="1552575"/>
            <a:ext cx="3009900" cy="2705100"/>
          </a:xfrm>
          <a:prstGeom prst="rect">
            <a:avLst/>
          </a:prstGeom>
        </p:spPr>
      </p:pic>
    </p:spTree>
    <p:extLst>
      <p:ext uri="{BB962C8B-B14F-4D97-AF65-F5344CB8AC3E}">
        <p14:creationId xmlns:p14="http://schemas.microsoft.com/office/powerpoint/2010/main" val="2714873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FFAB2E-9208-4A83-A703-A0986C57578A}"/>
              </a:ext>
            </a:extLst>
          </p:cNvPr>
          <p:cNvSpPr>
            <a:spLocks noGrp="1"/>
          </p:cNvSpPr>
          <p:nvPr>
            <p:ph type="title"/>
          </p:nvPr>
        </p:nvSpPr>
        <p:spPr>
          <a:xfrm>
            <a:off x="1261872" y="758952"/>
            <a:ext cx="9418320" cy="2374865"/>
          </a:xfrm>
        </p:spPr>
        <p:txBody>
          <a:bodyPr>
            <a:normAutofit fontScale="90000"/>
          </a:bodyPr>
          <a:lstStyle/>
          <a:p>
            <a:pPr algn="ctr"/>
            <a:r>
              <a:rPr lang="tr-TR" sz="1800" dirty="0" err="1">
                <a:latin typeface="Calibri" panose="020F0502020204030204" pitchFamily="34" charset="0"/>
                <a:cs typeface="Calibri" panose="020F0502020204030204" pitchFamily="34" charset="0"/>
              </a:rPr>
              <a:t>The</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reason</a:t>
            </a:r>
            <a:r>
              <a:rPr lang="tr-TR" sz="1800" dirty="0">
                <a:latin typeface="Calibri" panose="020F0502020204030204" pitchFamily="34" charset="0"/>
                <a:cs typeface="Calibri" panose="020F0502020204030204" pitchFamily="34" charset="0"/>
              </a:rPr>
              <a:t> of </a:t>
            </a:r>
            <a:r>
              <a:rPr lang="tr-TR" sz="1800" dirty="0" err="1">
                <a:latin typeface="Calibri" panose="020F0502020204030204" pitchFamily="34" charset="0"/>
                <a:cs typeface="Calibri" panose="020F0502020204030204" pitchFamily="34" charset="0"/>
              </a:rPr>
              <a:t>the</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using</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AVLTree</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for</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keeping</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inmate</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we</a:t>
            </a:r>
            <a:r>
              <a:rPr lang="tr-TR" sz="1800" dirty="0">
                <a:latin typeface="Calibri" panose="020F0502020204030204" pitchFamily="34" charset="0"/>
                <a:cs typeface="Calibri" panose="020F0502020204030204" pitchFamily="34" charset="0"/>
              </a:rPr>
              <a:t> can </a:t>
            </a:r>
            <a:r>
              <a:rPr lang="tr-TR" sz="1800" dirty="0" err="1">
                <a:latin typeface="Calibri" panose="020F0502020204030204" pitchFamily="34" charset="0"/>
                <a:cs typeface="Calibri" panose="020F0502020204030204" pitchFamily="34" charset="0"/>
              </a:rPr>
              <a:t>search</a:t>
            </a:r>
            <a:r>
              <a:rPr lang="tr-TR" sz="1800" dirty="0">
                <a:latin typeface="Calibri" panose="020F0502020204030204" pitchFamily="34" charset="0"/>
                <a:cs typeface="Calibri" panose="020F0502020204030204" pitchFamily="34" charset="0"/>
              </a:rPr>
              <a:t> an </a:t>
            </a:r>
            <a:r>
              <a:rPr lang="tr-TR" sz="1800" dirty="0" err="1">
                <a:latin typeface="Calibri" panose="020F0502020204030204" pitchFamily="34" charset="0"/>
                <a:cs typeface="Calibri" panose="020F0502020204030204" pitchFamily="34" charset="0"/>
              </a:rPr>
              <a:t>inmate</a:t>
            </a:r>
            <a:r>
              <a:rPr lang="tr-TR" sz="1800" dirty="0">
                <a:latin typeface="Calibri" panose="020F0502020204030204" pitchFamily="34" charset="0"/>
                <a:cs typeface="Calibri" panose="020F0502020204030204" pitchFamily="34" charset="0"/>
              </a:rPr>
              <a:t> in O(</a:t>
            </a:r>
            <a:r>
              <a:rPr lang="tr-TR" sz="1800" dirty="0" err="1">
                <a:latin typeface="Calibri" panose="020F0502020204030204" pitchFamily="34" charset="0"/>
                <a:cs typeface="Calibri" panose="020F0502020204030204" pitchFamily="34" charset="0"/>
              </a:rPr>
              <a:t>logn</a:t>
            </a:r>
            <a:r>
              <a:rPr lang="tr-TR" sz="1800" dirty="0">
                <a:latin typeface="Calibri" panose="020F0502020204030204" pitchFamily="34" charset="0"/>
                <a:cs typeface="Calibri" panose="020F0502020204030204" pitchFamily="34" charset="0"/>
              </a:rPr>
              <a:t>) time.</a:t>
            </a:r>
            <a:br>
              <a:rPr lang="tr-TR" sz="1800" dirty="0">
                <a:latin typeface="Calibri" panose="020F0502020204030204" pitchFamily="34" charset="0"/>
                <a:cs typeface="Calibri" panose="020F0502020204030204" pitchFamily="34" charset="0"/>
              </a:rPr>
            </a:br>
            <a:br>
              <a:rPr lang="tr-TR" sz="1800" dirty="0">
                <a:latin typeface="Calibri" panose="020F0502020204030204" pitchFamily="34" charset="0"/>
                <a:cs typeface="Calibri" panose="020F0502020204030204" pitchFamily="34" charset="0"/>
              </a:rPr>
            </a:br>
            <a:r>
              <a:rPr lang="tr-TR" sz="1800" dirty="0" err="1">
                <a:latin typeface="Calibri" panose="020F0502020204030204" pitchFamily="34" charset="0"/>
                <a:cs typeface="Calibri" panose="020F0502020204030204" pitchFamily="34" charset="0"/>
              </a:rPr>
              <a:t>The</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reason</a:t>
            </a:r>
            <a:r>
              <a:rPr lang="tr-TR" sz="1800" dirty="0">
                <a:latin typeface="Calibri" panose="020F0502020204030204" pitchFamily="34" charset="0"/>
                <a:cs typeface="Calibri" panose="020F0502020204030204" pitchFamily="34" charset="0"/>
              </a:rPr>
              <a:t> of </a:t>
            </a:r>
            <a:r>
              <a:rPr lang="tr-TR" sz="1800" dirty="0" err="1">
                <a:latin typeface="Calibri" panose="020F0502020204030204" pitchFamily="34" charset="0"/>
                <a:cs typeface="Calibri" panose="020F0502020204030204" pitchFamily="34" charset="0"/>
              </a:rPr>
              <a:t>the</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using</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PriorityQueue</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for</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keeping</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personnel’s</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tasks</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personnel</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must</a:t>
            </a:r>
            <a:r>
              <a:rPr lang="tr-TR" sz="1800" dirty="0">
                <a:latin typeface="Calibri" panose="020F0502020204030204" pitchFamily="34" charset="0"/>
                <a:cs typeface="Calibri" panose="020F0502020204030204" pitchFamily="34" charset="0"/>
              </a:rPr>
              <a:t> do </a:t>
            </a:r>
            <a:r>
              <a:rPr lang="tr-TR" sz="1800" dirty="0" err="1">
                <a:latin typeface="Calibri" panose="020F0502020204030204" pitchFamily="34" charset="0"/>
                <a:cs typeface="Calibri" panose="020F0502020204030204" pitchFamily="34" charset="0"/>
              </a:rPr>
              <a:t>must</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important</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job</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to</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the</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other</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jobs</a:t>
            </a:r>
            <a:r>
              <a:rPr lang="tr-TR" sz="1800" dirty="0">
                <a:latin typeface="Calibri" panose="020F0502020204030204" pitchFamily="34" charset="0"/>
                <a:cs typeface="Calibri" panose="020F0502020204030204" pitchFamily="34" charset="0"/>
              </a:rPr>
              <a:t>.</a:t>
            </a:r>
            <a:br>
              <a:rPr lang="tr-TR" sz="1800" dirty="0">
                <a:latin typeface="Calibri" panose="020F0502020204030204" pitchFamily="34" charset="0"/>
                <a:cs typeface="Calibri" panose="020F0502020204030204" pitchFamily="34" charset="0"/>
              </a:rPr>
            </a:br>
            <a:br>
              <a:rPr lang="tr-TR" sz="1800" dirty="0">
                <a:latin typeface="Calibri" panose="020F0502020204030204" pitchFamily="34" charset="0"/>
                <a:cs typeface="Calibri" panose="020F0502020204030204" pitchFamily="34" charset="0"/>
              </a:rPr>
            </a:br>
            <a:r>
              <a:rPr lang="tr-TR" sz="1800" dirty="0" err="1">
                <a:latin typeface="Calibri" panose="020F0502020204030204" pitchFamily="34" charset="0"/>
                <a:cs typeface="Calibri" panose="020F0502020204030204" pitchFamily="34" charset="0"/>
              </a:rPr>
              <a:t>The</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reason</a:t>
            </a:r>
            <a:r>
              <a:rPr lang="tr-TR" sz="1800" dirty="0">
                <a:latin typeface="Calibri" panose="020F0502020204030204" pitchFamily="34" charset="0"/>
                <a:cs typeface="Calibri" panose="020F0502020204030204" pitchFamily="34" charset="0"/>
              </a:rPr>
              <a:t> of </a:t>
            </a:r>
            <a:r>
              <a:rPr lang="tr-TR" sz="1800" dirty="0" err="1">
                <a:latin typeface="Calibri" panose="020F0502020204030204" pitchFamily="34" charset="0"/>
                <a:cs typeface="Calibri" panose="020F0502020204030204" pitchFamily="34" charset="0"/>
              </a:rPr>
              <a:t>the</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using</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Skip</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List</a:t>
            </a:r>
            <a:r>
              <a:rPr lang="tr-TR" sz="1800" dirty="0">
                <a:latin typeface="Calibri" panose="020F0502020204030204" pitchFamily="34" charset="0"/>
                <a:cs typeface="Calibri" panose="020F0502020204030204" pitchFamily="34" charset="0"/>
              </a:rPr>
              <a:t> sor </a:t>
            </a:r>
            <a:r>
              <a:rPr lang="tr-TR" sz="1800" dirty="0" err="1">
                <a:latin typeface="Calibri" panose="020F0502020204030204" pitchFamily="34" charset="0"/>
                <a:cs typeface="Calibri" panose="020F0502020204030204" pitchFamily="34" charset="0"/>
              </a:rPr>
              <a:t>keeping</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personnel</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we</a:t>
            </a:r>
            <a:r>
              <a:rPr lang="tr-TR" sz="1800" dirty="0">
                <a:latin typeface="Calibri" panose="020F0502020204030204" pitchFamily="34" charset="0"/>
                <a:cs typeface="Calibri" panose="020F0502020204030204" pitchFamily="34" charset="0"/>
              </a:rPr>
              <a:t> can </a:t>
            </a:r>
            <a:r>
              <a:rPr lang="tr-TR" sz="1800" dirty="0" err="1">
                <a:latin typeface="Calibri" panose="020F0502020204030204" pitchFamily="34" charset="0"/>
                <a:cs typeface="Calibri" panose="020F0502020204030204" pitchFamily="34" charset="0"/>
              </a:rPr>
              <a:t>search</a:t>
            </a:r>
            <a:r>
              <a:rPr lang="tr-TR" sz="1800" dirty="0">
                <a:latin typeface="Calibri" panose="020F0502020204030204" pitchFamily="34" charset="0"/>
                <a:cs typeface="Calibri" panose="020F0502020204030204" pitchFamily="34" charset="0"/>
              </a:rPr>
              <a:t> a </a:t>
            </a:r>
            <a:r>
              <a:rPr lang="tr-TR" sz="1800" dirty="0" err="1">
                <a:latin typeface="Calibri" panose="020F0502020204030204" pitchFamily="34" charset="0"/>
                <a:cs typeface="Calibri" panose="020F0502020204030204" pitchFamily="34" charset="0"/>
              </a:rPr>
              <a:t>personnel</a:t>
            </a:r>
            <a:r>
              <a:rPr lang="tr-TR" sz="1800" dirty="0">
                <a:latin typeface="Calibri" panose="020F0502020204030204" pitchFamily="34" charset="0"/>
                <a:cs typeface="Calibri" panose="020F0502020204030204" pitchFamily="34" charset="0"/>
              </a:rPr>
              <a:t> in O(</a:t>
            </a:r>
            <a:r>
              <a:rPr lang="tr-TR" sz="1800" dirty="0" err="1">
                <a:latin typeface="Calibri" panose="020F0502020204030204" pitchFamily="34" charset="0"/>
                <a:cs typeface="Calibri" panose="020F0502020204030204" pitchFamily="34" charset="0"/>
              </a:rPr>
              <a:t>logn</a:t>
            </a:r>
            <a:r>
              <a:rPr lang="tr-TR" sz="1800" dirty="0">
                <a:latin typeface="Calibri" panose="020F0502020204030204" pitchFamily="34" charset="0"/>
                <a:cs typeface="Calibri" panose="020F0502020204030204" pitchFamily="34" charset="0"/>
              </a:rPr>
              <a:t>) time </a:t>
            </a:r>
            <a:r>
              <a:rPr lang="tr-TR" sz="1800" dirty="0" err="1">
                <a:latin typeface="Calibri" panose="020F0502020204030204" pitchFamily="34" charset="0"/>
                <a:cs typeface="Calibri" panose="020F0502020204030204" pitchFamily="34" charset="0"/>
              </a:rPr>
              <a:t>and</a:t>
            </a:r>
            <a:r>
              <a:rPr lang="tr-TR" sz="1800" dirty="0">
                <a:latin typeface="Calibri" panose="020F0502020204030204" pitchFamily="34" charset="0"/>
                <a:cs typeface="Calibri" panose="020F0502020204030204" pitchFamily="34" charset="0"/>
              </a:rPr>
              <a:t> it </a:t>
            </a:r>
            <a:r>
              <a:rPr lang="tr-TR" sz="1800" dirty="0" err="1">
                <a:latin typeface="Calibri" panose="020F0502020204030204" pitchFamily="34" charset="0"/>
                <a:cs typeface="Calibri" panose="020F0502020204030204" pitchFamily="34" charset="0"/>
              </a:rPr>
              <a:t>provide</a:t>
            </a:r>
            <a:r>
              <a:rPr lang="tr-TR" sz="1800" dirty="0">
                <a:latin typeface="Calibri" panose="020F0502020204030204" pitchFamily="34" charset="0"/>
                <a:cs typeface="Calibri" panose="020F0502020204030204" pitchFamily="34" charset="0"/>
              </a:rPr>
              <a:t> us a </a:t>
            </a:r>
            <a:r>
              <a:rPr lang="tr-TR" sz="1800" dirty="0" err="1">
                <a:latin typeface="Calibri" panose="020F0502020204030204" pitchFamily="34" charset="0"/>
                <a:cs typeface="Calibri" panose="020F0502020204030204" pitchFamily="34" charset="0"/>
              </a:rPr>
              <a:t>fast</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search</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while</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password</a:t>
            </a:r>
            <a:r>
              <a:rPr lang="tr-TR" sz="1800" dirty="0">
                <a:latin typeface="Calibri" panose="020F0502020204030204" pitchFamily="34" charset="0"/>
                <a:cs typeface="Calibri" panose="020F0502020204030204" pitchFamily="34" charset="0"/>
              </a:rPr>
              <a:t> </a:t>
            </a:r>
            <a:r>
              <a:rPr lang="tr-TR" sz="1800" dirty="0" err="1">
                <a:latin typeface="Calibri" panose="020F0502020204030204" pitchFamily="34" charset="0"/>
                <a:cs typeface="Calibri" panose="020F0502020204030204" pitchFamily="34" charset="0"/>
              </a:rPr>
              <a:t>checking</a:t>
            </a:r>
            <a:r>
              <a:rPr lang="tr-TR" sz="1800" dirty="0">
                <a:latin typeface="Calibri" panose="020F0502020204030204" pitchFamily="34" charset="0"/>
                <a:cs typeface="Calibri" panose="020F0502020204030204" pitchFamily="34" charset="0"/>
              </a:rPr>
              <a:t>.</a:t>
            </a:r>
            <a:br>
              <a:rPr lang="tr-TR" sz="1800" dirty="0">
                <a:latin typeface="Calibri" panose="020F0502020204030204" pitchFamily="34" charset="0"/>
                <a:cs typeface="Calibri" panose="020F0502020204030204" pitchFamily="34" charset="0"/>
              </a:rPr>
            </a:br>
            <a:br>
              <a:rPr lang="tr-TR" sz="1800" dirty="0">
                <a:latin typeface="Calibri" panose="020F0502020204030204" pitchFamily="34" charset="0"/>
                <a:cs typeface="Calibri" panose="020F0502020204030204" pitchFamily="34" charset="0"/>
              </a:rPr>
            </a:br>
            <a:endParaRPr lang="tr-TR" sz="1800" dirty="0">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A5A45705-3A63-4255-9CDE-C040479E329C}"/>
              </a:ext>
            </a:extLst>
          </p:cNvPr>
          <p:cNvPicPr>
            <a:picLocks noChangeAspect="1"/>
          </p:cNvPicPr>
          <p:nvPr/>
        </p:nvPicPr>
        <p:blipFill>
          <a:blip r:embed="rId2"/>
          <a:stretch>
            <a:fillRect/>
          </a:stretch>
        </p:blipFill>
        <p:spPr>
          <a:xfrm>
            <a:off x="3510689" y="2962275"/>
            <a:ext cx="4204561" cy="3429000"/>
          </a:xfrm>
          <a:prstGeom prst="rect">
            <a:avLst/>
          </a:prstGeom>
        </p:spPr>
      </p:pic>
    </p:spTree>
    <p:extLst>
      <p:ext uri="{BB962C8B-B14F-4D97-AF65-F5344CB8AC3E}">
        <p14:creationId xmlns:p14="http://schemas.microsoft.com/office/powerpoint/2010/main" val="968463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4FF217BC-7116-4683-980E-2C52C728A736}"/>
              </a:ext>
            </a:extLst>
          </p:cNvPr>
          <p:cNvSpPr txBox="1"/>
          <p:nvPr/>
        </p:nvSpPr>
        <p:spPr>
          <a:xfrm>
            <a:off x="1985639" y="310718"/>
            <a:ext cx="8220722" cy="7571303"/>
          </a:xfrm>
          <a:prstGeom prst="rect">
            <a:avLst/>
          </a:prstGeom>
          <a:noFill/>
        </p:spPr>
        <p:txBody>
          <a:bodyPr wrap="square" rtlCol="0">
            <a:spAutoFit/>
          </a:bodyPr>
          <a:lstStyle/>
          <a:p>
            <a:pPr marL="285750" indent="-285750">
              <a:buFont typeface="Arial" panose="020B0604020202020204" pitchFamily="34" charset="0"/>
              <a:buChar char="•"/>
            </a:pPr>
            <a:r>
              <a:rPr lang="tr-TR" dirty="0" err="1">
                <a:latin typeface="Calibri" panose="020F0502020204030204" pitchFamily="34" charset="0"/>
                <a:cs typeface="Calibri" panose="020F0502020204030204" pitchFamily="34" charset="0"/>
              </a:rPr>
              <a:t>addPersonnel</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method</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adds</a:t>
            </a:r>
            <a:r>
              <a:rPr lang="tr-TR" dirty="0">
                <a:latin typeface="Calibri" panose="020F0502020204030204" pitchFamily="34" charset="0"/>
                <a:cs typeface="Calibri" panose="020F0502020204030204" pitchFamily="34" charset="0"/>
              </a:rPr>
              <a:t> personel in </a:t>
            </a:r>
            <a:r>
              <a:rPr lang="tr-TR" dirty="0" err="1">
                <a:latin typeface="Calibri" panose="020F0502020204030204" pitchFamily="34" charset="0"/>
                <a:cs typeface="Calibri" panose="020F0502020204030204" pitchFamily="34" charset="0"/>
              </a:rPr>
              <a:t>Skip</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List</a:t>
            </a:r>
            <a:r>
              <a:rPr lang="tr-TR"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tr-TR" dirty="0" err="1">
                <a:latin typeface="Calibri" panose="020F0502020204030204" pitchFamily="34" charset="0"/>
                <a:cs typeface="Calibri" panose="020F0502020204030204" pitchFamily="34" charset="0"/>
              </a:rPr>
              <a:t>deletePersonnel</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method</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removes</a:t>
            </a:r>
            <a:r>
              <a:rPr lang="tr-TR" dirty="0">
                <a:latin typeface="Calibri" panose="020F0502020204030204" pitchFamily="34" charset="0"/>
                <a:cs typeface="Calibri" panose="020F0502020204030204" pitchFamily="34" charset="0"/>
              </a:rPr>
              <a:t> personel in </a:t>
            </a:r>
            <a:r>
              <a:rPr lang="tr-TR" dirty="0" err="1">
                <a:latin typeface="Calibri" panose="020F0502020204030204" pitchFamily="34" charset="0"/>
                <a:cs typeface="Calibri" panose="020F0502020204030204" pitchFamily="34" charset="0"/>
              </a:rPr>
              <a:t>SkipList</a:t>
            </a:r>
            <a:r>
              <a:rPr lang="tr-TR"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tr-TR" dirty="0" err="1">
                <a:latin typeface="Calibri" panose="020F0502020204030204" pitchFamily="34" charset="0"/>
                <a:cs typeface="Calibri" panose="020F0502020204030204" pitchFamily="34" charset="0"/>
              </a:rPr>
              <a:t>updatePersonnel</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method</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updates</a:t>
            </a:r>
            <a:r>
              <a:rPr lang="tr-TR" dirty="0">
                <a:latin typeface="Calibri" panose="020F0502020204030204" pitchFamily="34" charset="0"/>
                <a:cs typeface="Calibri" panose="020F0502020204030204" pitchFamily="34" charset="0"/>
              </a:rPr>
              <a:t> personel </a:t>
            </a:r>
            <a:r>
              <a:rPr lang="tr-TR" dirty="0" err="1">
                <a:latin typeface="Calibri" panose="020F0502020204030204" pitchFamily="34" charset="0"/>
                <a:cs typeface="Calibri" panose="020F0502020204030204" pitchFamily="34" charset="0"/>
              </a:rPr>
              <a:t>informations</a:t>
            </a:r>
            <a:r>
              <a:rPr lang="tr-TR"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tr-TR" dirty="0">
              <a:latin typeface="Calibri" panose="020F0502020204030204" pitchFamily="34" charset="0"/>
              <a:cs typeface="Calibri" panose="020F0502020204030204" pitchFamily="34" charset="0"/>
            </a:endParaRPr>
          </a:p>
          <a:p>
            <a:r>
              <a:rPr lang="tr-TR" dirty="0" err="1">
                <a:latin typeface="Calibri" panose="020F0502020204030204" pitchFamily="34" charset="0"/>
                <a:cs typeface="Calibri" panose="020F0502020204030204" pitchFamily="34" charset="0"/>
              </a:rPr>
              <a:t>In</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all</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these</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methods</a:t>
            </a:r>
            <a:r>
              <a:rPr lang="tr-TR" dirty="0">
                <a:latin typeface="Calibri" panose="020F0502020204030204" pitchFamily="34" charset="0"/>
                <a:cs typeface="Calibri" panose="020F0502020204030204" pitchFamily="34" charset="0"/>
              </a:rPr>
              <a:t>,</a:t>
            </a:r>
          </a:p>
          <a:p>
            <a:r>
              <a:rPr lang="tr-TR" dirty="0">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f the </a:t>
            </a:r>
            <a:r>
              <a:rPr lang="tr-TR" dirty="0">
                <a:latin typeface="Calibri" panose="020F0502020204030204" pitchFamily="34" charset="0"/>
                <a:cs typeface="Calibri" panose="020F0502020204030204" pitchFamily="34" charset="0"/>
              </a:rPr>
              <a:t>personel is not </a:t>
            </a:r>
            <a:r>
              <a:rPr lang="tr-TR" dirty="0" err="1">
                <a:latin typeface="Calibri" panose="020F0502020204030204" pitchFamily="34" charset="0"/>
                <a:cs typeface="Calibri" panose="020F0502020204030204" pitchFamily="34" charset="0"/>
              </a:rPr>
              <a:t>available</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the</a:t>
            </a:r>
            <a:r>
              <a:rPr lang="tr-TR" dirty="0">
                <a:latin typeface="Calibri" panose="020F0502020204030204" pitchFamily="34" charset="0"/>
                <a:cs typeface="Calibri" panose="020F0502020204030204" pitchFamily="34" charset="0"/>
              </a:rPr>
              <a:t> program </a:t>
            </a:r>
            <a:r>
              <a:rPr lang="tr-TR" dirty="0" err="1">
                <a:latin typeface="Calibri" panose="020F0502020204030204" pitchFamily="34" charset="0"/>
                <a:cs typeface="Calibri" panose="020F0502020204030204" pitchFamily="34" charset="0"/>
              </a:rPr>
              <a:t>gives</a:t>
            </a:r>
            <a:r>
              <a:rPr lang="tr-TR" dirty="0">
                <a:latin typeface="Calibri" panose="020F0502020204030204" pitchFamily="34" charset="0"/>
                <a:cs typeface="Calibri" panose="020F0502020204030204" pitchFamily="34" charset="0"/>
              </a:rPr>
              <a:t> an </a:t>
            </a:r>
            <a:r>
              <a:rPr lang="tr-TR" dirty="0" err="1">
                <a:latin typeface="Calibri" panose="020F0502020204030204" pitchFamily="34" charset="0"/>
                <a:cs typeface="Calibri" panose="020F0502020204030204" pitchFamily="34" charset="0"/>
              </a:rPr>
              <a:t>error</a:t>
            </a:r>
            <a:r>
              <a:rPr lang="tr-TR" dirty="0">
                <a:latin typeface="Calibri" panose="020F0502020204030204" pitchFamily="34" charset="0"/>
                <a:cs typeface="Calibri" panose="020F0502020204030204" pitchFamily="34" charset="0"/>
              </a:rPr>
              <a:t>. </a:t>
            </a:r>
          </a:p>
          <a:p>
            <a:endParaRPr lang="tr-TR"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dirty="0" err="1">
                <a:latin typeface="Calibri" panose="020F0502020204030204" pitchFamily="34" charset="0"/>
                <a:cs typeface="Calibri" panose="020F0502020204030204" pitchFamily="34" charset="0"/>
              </a:rPr>
              <a:t>addInmate</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method</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adds</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inmate</a:t>
            </a:r>
            <a:r>
              <a:rPr lang="tr-TR" dirty="0">
                <a:latin typeface="Calibri" panose="020F0502020204030204" pitchFamily="34" charset="0"/>
                <a:cs typeface="Calibri" panose="020F0502020204030204" pitchFamily="34" charset="0"/>
              </a:rPr>
              <a:t> in </a:t>
            </a:r>
            <a:r>
              <a:rPr lang="tr-TR" dirty="0" err="1">
                <a:latin typeface="Calibri" panose="020F0502020204030204" pitchFamily="34" charset="0"/>
                <a:cs typeface="Calibri" panose="020F0502020204030204" pitchFamily="34" charset="0"/>
              </a:rPr>
              <a:t>AVLTree</a:t>
            </a:r>
            <a:r>
              <a:rPr lang="tr-TR"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tr-TR" dirty="0" err="1">
                <a:latin typeface="Calibri" panose="020F0502020204030204" pitchFamily="34" charset="0"/>
                <a:cs typeface="Calibri" panose="020F0502020204030204" pitchFamily="34" charset="0"/>
              </a:rPr>
              <a:t>removeInmate</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method</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removes</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inmate</a:t>
            </a:r>
            <a:r>
              <a:rPr lang="tr-TR" dirty="0">
                <a:latin typeface="Calibri" panose="020F0502020204030204" pitchFamily="34" charset="0"/>
                <a:cs typeface="Calibri" panose="020F0502020204030204" pitchFamily="34" charset="0"/>
              </a:rPr>
              <a:t> in </a:t>
            </a:r>
            <a:r>
              <a:rPr lang="tr-TR" dirty="0" err="1">
                <a:latin typeface="Calibri" panose="020F0502020204030204" pitchFamily="34" charset="0"/>
                <a:cs typeface="Calibri" panose="020F0502020204030204" pitchFamily="34" charset="0"/>
              </a:rPr>
              <a:t>AVLTree</a:t>
            </a:r>
            <a:r>
              <a:rPr lang="tr-TR"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tr-TR" dirty="0" err="1">
                <a:latin typeface="Calibri" panose="020F0502020204030204" pitchFamily="34" charset="0"/>
                <a:cs typeface="Calibri" panose="020F0502020204030204" pitchFamily="34" charset="0"/>
              </a:rPr>
              <a:t>updateInmate</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method</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updates</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inmates</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informations</a:t>
            </a:r>
            <a:r>
              <a:rPr lang="tr-TR" dirty="0">
                <a:latin typeface="Calibri" panose="020F0502020204030204" pitchFamily="34" charset="0"/>
                <a:cs typeface="Calibri" panose="020F0502020204030204" pitchFamily="34" charset="0"/>
              </a:rPr>
              <a:t>.</a:t>
            </a:r>
          </a:p>
          <a:p>
            <a:endParaRPr lang="tr-TR" dirty="0">
              <a:latin typeface="Calibri" panose="020F0502020204030204" pitchFamily="34" charset="0"/>
              <a:cs typeface="Calibri" panose="020F0502020204030204" pitchFamily="34" charset="0"/>
            </a:endParaRPr>
          </a:p>
          <a:p>
            <a:r>
              <a:rPr lang="tr-TR" dirty="0" err="1">
                <a:latin typeface="Calibri" panose="020F0502020204030204" pitchFamily="34" charset="0"/>
                <a:cs typeface="Calibri" panose="020F0502020204030204" pitchFamily="34" charset="0"/>
              </a:rPr>
              <a:t>In</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all</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these</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methods</a:t>
            </a:r>
            <a:r>
              <a:rPr lang="tr-TR" dirty="0">
                <a:latin typeface="Calibri" panose="020F0502020204030204" pitchFamily="34" charset="0"/>
                <a:cs typeface="Calibri" panose="020F0502020204030204" pitchFamily="34" charset="0"/>
              </a:rPr>
              <a:t>,</a:t>
            </a:r>
          </a:p>
          <a:p>
            <a:r>
              <a:rPr lang="tr-TR" dirty="0" err="1">
                <a:latin typeface="Calibri" panose="020F0502020204030204" pitchFamily="34" charset="0"/>
                <a:cs typeface="Calibri" panose="020F0502020204030204" pitchFamily="34" charset="0"/>
              </a:rPr>
              <a:t>If</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the</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inmate</a:t>
            </a:r>
            <a:r>
              <a:rPr lang="tr-TR" dirty="0">
                <a:latin typeface="Calibri" panose="020F0502020204030204" pitchFamily="34" charset="0"/>
                <a:cs typeface="Calibri" panose="020F0502020204030204" pitchFamily="34" charset="0"/>
              </a:rPr>
              <a:t> is not </a:t>
            </a:r>
            <a:r>
              <a:rPr lang="tr-TR" dirty="0" err="1">
                <a:latin typeface="Calibri" panose="020F0502020204030204" pitchFamily="34" charset="0"/>
                <a:cs typeface="Calibri" panose="020F0502020204030204" pitchFamily="34" charset="0"/>
              </a:rPr>
              <a:t>available</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the</a:t>
            </a:r>
            <a:r>
              <a:rPr lang="tr-TR" dirty="0">
                <a:latin typeface="Calibri" panose="020F0502020204030204" pitchFamily="34" charset="0"/>
                <a:cs typeface="Calibri" panose="020F0502020204030204" pitchFamily="34" charset="0"/>
              </a:rPr>
              <a:t> program </a:t>
            </a:r>
            <a:r>
              <a:rPr lang="tr-TR" dirty="0" err="1">
                <a:latin typeface="Calibri" panose="020F0502020204030204" pitchFamily="34" charset="0"/>
                <a:cs typeface="Calibri" panose="020F0502020204030204" pitchFamily="34" charset="0"/>
              </a:rPr>
              <a:t>gives</a:t>
            </a:r>
            <a:r>
              <a:rPr lang="tr-TR" dirty="0">
                <a:latin typeface="Calibri" panose="020F0502020204030204" pitchFamily="34" charset="0"/>
                <a:cs typeface="Calibri" panose="020F0502020204030204" pitchFamily="34" charset="0"/>
              </a:rPr>
              <a:t> an </a:t>
            </a:r>
            <a:r>
              <a:rPr lang="tr-TR" dirty="0" err="1">
                <a:latin typeface="Calibri" panose="020F0502020204030204" pitchFamily="34" charset="0"/>
                <a:cs typeface="Calibri" panose="020F0502020204030204" pitchFamily="34" charset="0"/>
              </a:rPr>
              <a:t>error</a:t>
            </a:r>
            <a:r>
              <a:rPr lang="tr-TR" dirty="0">
                <a:latin typeface="Calibri" panose="020F0502020204030204" pitchFamily="34" charset="0"/>
                <a:cs typeface="Calibri" panose="020F0502020204030204" pitchFamily="34" charset="0"/>
              </a:rPr>
              <a:t>.</a:t>
            </a:r>
          </a:p>
          <a:p>
            <a:endParaRPr lang="tr-TR"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dirty="0" err="1">
                <a:latin typeface="Calibri" panose="020F0502020204030204" pitchFamily="34" charset="0"/>
                <a:cs typeface="Calibri" panose="020F0502020204030204" pitchFamily="34" charset="0"/>
              </a:rPr>
              <a:t>addToDo</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method</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adds</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to</a:t>
            </a:r>
            <a:r>
              <a:rPr lang="tr-TR" dirty="0">
                <a:latin typeface="Calibri" panose="020F0502020204030204" pitchFamily="34" charset="0"/>
                <a:cs typeface="Calibri" panose="020F0502020204030204" pitchFamily="34" charset="0"/>
              </a:rPr>
              <a:t>-do in </a:t>
            </a:r>
            <a:r>
              <a:rPr lang="tr-TR" dirty="0" err="1">
                <a:latin typeface="Calibri" panose="020F0502020204030204" pitchFamily="34" charset="0"/>
                <a:cs typeface="Calibri" panose="020F0502020204030204" pitchFamily="34" charset="0"/>
              </a:rPr>
              <a:t>priority</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queue</a:t>
            </a:r>
            <a:r>
              <a:rPr lang="tr-TR"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tr-TR" dirty="0" err="1">
                <a:latin typeface="Calibri" panose="020F0502020204030204" pitchFamily="34" charset="0"/>
                <a:cs typeface="Calibri" panose="020F0502020204030204" pitchFamily="34" charset="0"/>
              </a:rPr>
              <a:t>removeToDo</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method</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removes</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to</a:t>
            </a:r>
            <a:r>
              <a:rPr lang="tr-TR" dirty="0">
                <a:latin typeface="Calibri" panose="020F0502020204030204" pitchFamily="34" charset="0"/>
                <a:cs typeface="Calibri" panose="020F0502020204030204" pitchFamily="34" charset="0"/>
              </a:rPr>
              <a:t>-do in </a:t>
            </a:r>
            <a:r>
              <a:rPr lang="tr-TR" dirty="0" err="1">
                <a:latin typeface="Calibri" panose="020F0502020204030204" pitchFamily="34" charset="0"/>
                <a:cs typeface="Calibri" panose="020F0502020204030204" pitchFamily="34" charset="0"/>
              </a:rPr>
              <a:t>priority</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queue</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Removed</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to</a:t>
            </a:r>
            <a:r>
              <a:rPr lang="tr-TR" dirty="0">
                <a:latin typeface="Calibri" panose="020F0502020204030204" pitchFamily="34" charset="0"/>
                <a:cs typeface="Calibri" panose="020F0502020204030204" pitchFamily="34" charset="0"/>
              </a:rPr>
              <a:t>-do </a:t>
            </a:r>
            <a:r>
              <a:rPr lang="tr-TR" dirty="0" err="1">
                <a:latin typeface="Calibri" panose="020F0502020204030204" pitchFamily="34" charset="0"/>
                <a:cs typeface="Calibri" panose="020F0502020204030204" pitchFamily="34" charset="0"/>
              </a:rPr>
              <a:t>adds</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passive</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to</a:t>
            </a:r>
            <a:r>
              <a:rPr lang="tr-TR" dirty="0">
                <a:latin typeface="Calibri" panose="020F0502020204030204" pitchFamily="34" charset="0"/>
                <a:cs typeface="Calibri" panose="020F0502020204030204" pitchFamily="34" charset="0"/>
              </a:rPr>
              <a:t>-do </a:t>
            </a:r>
            <a:r>
              <a:rPr lang="tr-TR" dirty="0" err="1">
                <a:latin typeface="Calibri" panose="020F0502020204030204" pitchFamily="34" charset="0"/>
                <a:cs typeface="Calibri" panose="020F0502020204030204" pitchFamily="34" charset="0"/>
              </a:rPr>
              <a:t>list</a:t>
            </a:r>
            <a:r>
              <a:rPr lang="tr-TR"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tr-TR" dirty="0" err="1">
                <a:latin typeface="Calibri" panose="020F0502020204030204" pitchFamily="34" charset="0"/>
                <a:cs typeface="Calibri" panose="020F0502020204030204" pitchFamily="34" charset="0"/>
              </a:rPr>
              <a:t>addUrgentToDo</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method</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adds</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urgent</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to</a:t>
            </a:r>
            <a:r>
              <a:rPr lang="tr-TR" dirty="0">
                <a:latin typeface="Calibri" panose="020F0502020204030204" pitchFamily="34" charset="0"/>
                <a:cs typeface="Calibri" panose="020F0502020204030204" pitchFamily="34" charset="0"/>
              </a:rPr>
              <a:t>-do. </a:t>
            </a:r>
            <a:r>
              <a:rPr lang="en-US" dirty="0">
                <a:latin typeface="Calibri" panose="020F0502020204030204" pitchFamily="34" charset="0"/>
                <a:cs typeface="Calibri" panose="020F0502020204030204" pitchFamily="34" charset="0"/>
              </a:rPr>
              <a:t>the importance of these </a:t>
            </a:r>
            <a:r>
              <a:rPr lang="tr-TR" dirty="0" err="1">
                <a:latin typeface="Calibri" panose="020F0502020204030204" pitchFamily="34" charset="0"/>
                <a:cs typeface="Calibri" panose="020F0502020204030204" pitchFamily="34" charset="0"/>
              </a:rPr>
              <a:t>jobs</a:t>
            </a:r>
            <a:r>
              <a:rPr lang="en-US" dirty="0">
                <a:latin typeface="Calibri" panose="020F0502020204030204" pitchFamily="34" charset="0"/>
                <a:cs typeface="Calibri" panose="020F0502020204030204" pitchFamily="34" charset="0"/>
              </a:rPr>
              <a:t> is greater</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than</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others</a:t>
            </a:r>
            <a:r>
              <a:rPr lang="tr-TR" dirty="0">
                <a:latin typeface="Calibri" panose="020F0502020204030204" pitchFamily="34" charset="0"/>
                <a:cs typeface="Calibri" panose="020F0502020204030204" pitchFamily="34" charset="0"/>
              </a:rPr>
              <a:t>.</a:t>
            </a:r>
          </a:p>
          <a:p>
            <a:endParaRPr lang="tr-TR" dirty="0">
              <a:latin typeface="Calibri" panose="020F0502020204030204" pitchFamily="34" charset="0"/>
              <a:cs typeface="Calibri" panose="020F0502020204030204" pitchFamily="34" charset="0"/>
            </a:endParaRPr>
          </a:p>
          <a:p>
            <a:r>
              <a:rPr lang="tr-TR" dirty="0" err="1">
                <a:latin typeface="Calibri" panose="020F0502020204030204" pitchFamily="34" charset="0"/>
                <a:cs typeface="Calibri" panose="020F0502020204030204" pitchFamily="34" charset="0"/>
              </a:rPr>
              <a:t>In</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all</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these</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methods</a:t>
            </a:r>
            <a:r>
              <a:rPr lang="tr-TR" dirty="0">
                <a:latin typeface="Calibri" panose="020F0502020204030204" pitchFamily="34" charset="0"/>
                <a:cs typeface="Calibri" panose="020F0502020204030204" pitchFamily="34" charset="0"/>
              </a:rPr>
              <a:t>, </a:t>
            </a:r>
          </a:p>
          <a:p>
            <a:r>
              <a:rPr lang="tr-TR" dirty="0" err="1">
                <a:latin typeface="Calibri" panose="020F0502020204030204" pitchFamily="34" charset="0"/>
                <a:cs typeface="Calibri" panose="020F0502020204030204" pitchFamily="34" charset="0"/>
              </a:rPr>
              <a:t>If</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the</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to</a:t>
            </a:r>
            <a:r>
              <a:rPr lang="tr-TR" dirty="0">
                <a:latin typeface="Calibri" panose="020F0502020204030204" pitchFamily="34" charset="0"/>
                <a:cs typeface="Calibri" panose="020F0502020204030204" pitchFamily="34" charset="0"/>
              </a:rPr>
              <a:t>-do is not </a:t>
            </a:r>
            <a:r>
              <a:rPr lang="tr-TR" dirty="0" err="1">
                <a:latin typeface="Calibri" panose="020F0502020204030204" pitchFamily="34" charset="0"/>
                <a:cs typeface="Calibri" panose="020F0502020204030204" pitchFamily="34" charset="0"/>
              </a:rPr>
              <a:t>available</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the</a:t>
            </a:r>
            <a:r>
              <a:rPr lang="tr-TR" dirty="0">
                <a:latin typeface="Calibri" panose="020F0502020204030204" pitchFamily="34" charset="0"/>
                <a:cs typeface="Calibri" panose="020F0502020204030204" pitchFamily="34" charset="0"/>
              </a:rPr>
              <a:t> program </a:t>
            </a:r>
            <a:r>
              <a:rPr lang="tr-TR" dirty="0" err="1">
                <a:latin typeface="Calibri" panose="020F0502020204030204" pitchFamily="34" charset="0"/>
                <a:cs typeface="Calibri" panose="020F0502020204030204" pitchFamily="34" charset="0"/>
              </a:rPr>
              <a:t>gives</a:t>
            </a:r>
            <a:r>
              <a:rPr lang="tr-TR" dirty="0">
                <a:latin typeface="Calibri" panose="020F0502020204030204" pitchFamily="34" charset="0"/>
                <a:cs typeface="Calibri" panose="020F0502020204030204" pitchFamily="34" charset="0"/>
              </a:rPr>
              <a:t> an </a:t>
            </a:r>
            <a:r>
              <a:rPr lang="tr-TR" dirty="0" err="1">
                <a:latin typeface="Calibri" panose="020F0502020204030204" pitchFamily="34" charset="0"/>
                <a:cs typeface="Calibri" panose="020F0502020204030204" pitchFamily="34" charset="0"/>
              </a:rPr>
              <a:t>error</a:t>
            </a:r>
            <a:r>
              <a:rPr lang="tr-TR" dirty="0">
                <a:latin typeface="Calibri" panose="020F0502020204030204" pitchFamily="34" charset="0"/>
                <a:cs typeface="Calibri" panose="020F0502020204030204" pitchFamily="34" charset="0"/>
              </a:rPr>
              <a:t>.</a:t>
            </a:r>
          </a:p>
          <a:p>
            <a:endParaRPr lang="tr-TR" dirty="0">
              <a:latin typeface="Calibri" panose="020F0502020204030204" pitchFamily="34" charset="0"/>
              <a:cs typeface="Calibri" panose="020F0502020204030204" pitchFamily="34" charset="0"/>
            </a:endParaRPr>
          </a:p>
          <a:p>
            <a:endParaRPr lang="tr-TR" dirty="0">
              <a:latin typeface="Calibri" panose="020F0502020204030204" pitchFamily="34" charset="0"/>
              <a:cs typeface="Calibri" panose="020F0502020204030204" pitchFamily="34" charset="0"/>
            </a:endParaRPr>
          </a:p>
          <a:p>
            <a:endParaRPr lang="tr-TR" dirty="0">
              <a:latin typeface="Calibri" panose="020F0502020204030204" pitchFamily="34" charset="0"/>
              <a:cs typeface="Calibri" panose="020F0502020204030204" pitchFamily="34" charset="0"/>
            </a:endParaRPr>
          </a:p>
          <a:p>
            <a:endParaRPr lang="tr-TR"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tr-TR" dirty="0"/>
          </a:p>
        </p:txBody>
      </p:sp>
    </p:spTree>
    <p:extLst>
      <p:ext uri="{BB962C8B-B14F-4D97-AF65-F5344CB8AC3E}">
        <p14:creationId xmlns:p14="http://schemas.microsoft.com/office/powerpoint/2010/main" val="28358321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388</TotalTime>
  <Words>1053</Words>
  <Application>Microsoft Office PowerPoint</Application>
  <PresentationFormat>Widescreen</PresentationFormat>
  <Paragraphs>179</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Calisto MT</vt:lpstr>
      <vt:lpstr>Century Gothic</vt:lpstr>
      <vt:lpstr>Wingdings</vt:lpstr>
      <vt:lpstr>Wingdings 2</vt:lpstr>
      <vt:lpstr>Mesh</vt:lpstr>
      <vt:lpstr>Prison Management System</vt:lpstr>
      <vt:lpstr>PowerPoint Presentation</vt:lpstr>
      <vt:lpstr>ADMINISTRATOR</vt:lpstr>
      <vt:lpstr>ADMINISTRATOR</vt:lpstr>
      <vt:lpstr>PowerPoint Presentation</vt:lpstr>
      <vt:lpstr>PowerPoint Presentation</vt:lpstr>
      <vt:lpstr>PowerPoint Presentation</vt:lpstr>
      <vt:lpstr>The reason of the using AVLTree for keeping inmate, we can search an inmate in O(logn) time.  The reason of the using PriorityQueue for keeping personnel’s tasks, personnel must do must important job to the other jobs.  The reason of the using Skip List sor keeping personnel, we can search a personnel in O(logn) time and it provide us a fast search while password checking.  </vt:lpstr>
      <vt:lpstr>PowerPoint Presentation</vt:lpstr>
      <vt:lpstr>PowerPoint Presentation</vt:lpstr>
      <vt:lpstr>PowerPoint Presentation</vt:lpstr>
      <vt:lpstr>PowerPoint Presentation</vt:lpstr>
      <vt:lpstr>PowerPoint Presentation</vt:lpstr>
      <vt:lpstr>PowerPoint Presentation</vt:lpstr>
      <vt:lpstr>Health appointment</vt:lpstr>
      <vt:lpstr>Health status</vt:lpstr>
      <vt:lpstr>Cook</vt:lpstr>
      <vt:lpstr>DaIlyFoodmenu</vt:lpstr>
      <vt:lpstr>PowerPoint Presentation</vt:lpstr>
      <vt:lpstr>Cook</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mirayyildiz08@gmail.com</dc:creator>
  <cp:lastModifiedBy>akif kartal</cp:lastModifiedBy>
  <cp:revision>7</cp:revision>
  <dcterms:created xsi:type="dcterms:W3CDTF">2020-06-25T00:43:38Z</dcterms:created>
  <dcterms:modified xsi:type="dcterms:W3CDTF">2020-06-25T07:22:18Z</dcterms:modified>
</cp:coreProperties>
</file>